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tiff" ContentType="image/tiff"/>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2.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3.xml" ContentType="application/vnd.openxmlformats-officedocument.theme+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ags/tag2.xml" ContentType="application/vnd.openxmlformats-officedocument.presentationml.tag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3.xml" ContentType="application/vnd.openxmlformats-officedocument.presentationml.tags+xml"/>
  <Override PartName="/ppt/notesSlides/notesSlide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6" r:id="rId1"/>
    <p:sldMasterId id="2147483730" r:id="rId2"/>
    <p:sldMasterId id="2147483800" r:id="rId3"/>
    <p:sldMasterId id="2147483656" r:id="rId4"/>
  </p:sldMasterIdLst>
  <p:notesMasterIdLst>
    <p:notesMasterId r:id="rId46"/>
  </p:notesMasterIdLst>
  <p:handoutMasterIdLst>
    <p:handoutMasterId r:id="rId47"/>
  </p:handoutMasterIdLst>
  <p:sldIdLst>
    <p:sldId id="359" r:id="rId5"/>
    <p:sldId id="373" r:id="rId6"/>
    <p:sldId id="442" r:id="rId7"/>
    <p:sldId id="438" r:id="rId8"/>
    <p:sldId id="355" r:id="rId9"/>
    <p:sldId id="453" r:id="rId10"/>
    <p:sldId id="441" r:id="rId11"/>
    <p:sldId id="454" r:id="rId12"/>
    <p:sldId id="361" r:id="rId13"/>
    <p:sldId id="367" r:id="rId14"/>
    <p:sldId id="375" r:id="rId15"/>
    <p:sldId id="445" r:id="rId16"/>
    <p:sldId id="446" r:id="rId17"/>
    <p:sldId id="447" r:id="rId18"/>
    <p:sldId id="448" r:id="rId19"/>
    <p:sldId id="452" r:id="rId20"/>
    <p:sldId id="449" r:id="rId21"/>
    <p:sldId id="369" r:id="rId22"/>
    <p:sldId id="451" r:id="rId23"/>
    <p:sldId id="450" r:id="rId24"/>
    <p:sldId id="456" r:id="rId25"/>
    <p:sldId id="461" r:id="rId26"/>
    <p:sldId id="462" r:id="rId27"/>
    <p:sldId id="460" r:id="rId28"/>
    <p:sldId id="463" r:id="rId29"/>
    <p:sldId id="464" r:id="rId30"/>
    <p:sldId id="376" r:id="rId31"/>
    <p:sldId id="363" r:id="rId32"/>
    <p:sldId id="364" r:id="rId33"/>
    <p:sldId id="365" r:id="rId34"/>
    <p:sldId id="366" r:id="rId35"/>
    <p:sldId id="372" r:id="rId36"/>
    <p:sldId id="371" r:id="rId37"/>
    <p:sldId id="444" r:id="rId38"/>
    <p:sldId id="427" r:id="rId39"/>
    <p:sldId id="356" r:id="rId40"/>
    <p:sldId id="439" r:id="rId41"/>
    <p:sldId id="458" r:id="rId42"/>
    <p:sldId id="459" r:id="rId43"/>
    <p:sldId id="457" r:id="rId44"/>
    <p:sldId id="335" r:id="rId45"/>
  </p:sldIdLst>
  <p:sldSz cx="9144000" cy="5143500" type="screen16x9"/>
  <p:notesSz cx="9872663" cy="6742113"/>
  <p:custDataLst>
    <p:tags r:id="rId48"/>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15:clr>
            <a:srgbClr val="A4A3A4"/>
          </p15:clr>
        </p15:guide>
        <p15:guide id="6">
          <p15:clr>
            <a:srgbClr val="A4A3A4"/>
          </p15:clr>
        </p15:guide>
        <p15:guide id="7" pos="5666">
          <p15:clr>
            <a:srgbClr val="A4A3A4"/>
          </p15:clr>
        </p15:guide>
      </p15:sldGuideLst>
    </p:ext>
    <p:ext uri="{2D200454-40CA-4A62-9FC3-DE9A4176ACB9}">
      <p15:notesGuideLst xmlns:p15="http://schemas.microsoft.com/office/powerpoint/2012/main">
        <p15:guide id="1" orient="horz" pos="2124" userDrawn="1">
          <p15:clr>
            <a:srgbClr val="A4A3A4"/>
          </p15:clr>
        </p15:guide>
        <p15:guide id="2" pos="311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5C8F4"/>
    <a:srgbClr val="FFFFFF"/>
    <a:srgbClr val="D1FFD3"/>
    <a:srgbClr val="007E39"/>
    <a:srgbClr val="006C31"/>
    <a:srgbClr val="FFB9B9"/>
    <a:srgbClr val="920000"/>
    <a:srgbClr val="002F5F"/>
    <a:srgbClr val="00ADD0"/>
    <a:srgbClr val="00A9CE"/>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1D2364A-E548-4BEF-BD40-369B3F0C2C01}" v="113" dt="2019-03-07T17:20:07.25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833" autoAdjust="0"/>
    <p:restoredTop sz="73001" autoAdjust="0"/>
  </p:normalViewPr>
  <p:slideViewPr>
    <p:cSldViewPr snapToGrid="0" snapToObjects="1" showGuides="1">
      <p:cViewPr varScale="1">
        <p:scale>
          <a:sx n="117" d="100"/>
          <a:sy n="117" d="100"/>
        </p:scale>
        <p:origin x="1675" y="72"/>
      </p:cViewPr>
      <p:guideLst>
        <p:guide orient="horz"/>
        <p:guide/>
        <p:guide pos="5666"/>
      </p:guideLst>
    </p:cSldViewPr>
  </p:slideViewPr>
  <p:notesTextViewPr>
    <p:cViewPr>
      <p:scale>
        <a:sx n="100" d="100"/>
        <a:sy n="100" d="100"/>
      </p:scale>
      <p:origin x="0" y="0"/>
    </p:cViewPr>
  </p:notesTextViewPr>
  <p:sorterViewPr>
    <p:cViewPr varScale="1">
      <p:scale>
        <a:sx n="1" d="1"/>
        <a:sy n="1" d="1"/>
      </p:scale>
      <p:origin x="0" y="0"/>
    </p:cViewPr>
  </p:sorterViewPr>
  <p:notesViewPr>
    <p:cSldViewPr snapToGrid="0" snapToObjects="1">
      <p:cViewPr varScale="1">
        <p:scale>
          <a:sx n="55" d="100"/>
          <a:sy n="55" d="100"/>
        </p:scale>
        <p:origin x="-2770" y="-82"/>
      </p:cViewPr>
      <p:guideLst>
        <p:guide orient="horz" pos="2124"/>
        <p:guide pos="311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slideMaster" Target="slideMasters/slideMaster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handoutMaster" Target="handoutMasters/handoutMaster1.xml"/><Relationship Id="rId50"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tags" Target="tags/tag1.xml"/><Relationship Id="rId8" Type="http://schemas.openxmlformats.org/officeDocument/2006/relationships/slide" Target="slides/slide4.xml"/><Relationship Id="rId51" Type="http://schemas.openxmlformats.org/officeDocument/2006/relationships/theme" Target="theme/theme1.xml"/></Relationships>
</file>

<file path=ppt/diagrams/_rels/data1.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image" Target="../media/image30.jpeg"/></Relationships>
</file>

<file path=ppt/diagrams/_rels/data2.xml.rels><?xml version="1.0" encoding="UTF-8" standalone="yes"?>
<Relationships xmlns="http://schemas.openxmlformats.org/package/2006/relationships"><Relationship Id="rId3" Type="http://schemas.openxmlformats.org/officeDocument/2006/relationships/image" Target="../media/image119.png"/><Relationship Id="rId7" Type="http://schemas.openxmlformats.org/officeDocument/2006/relationships/image" Target="../media/image123.png"/><Relationship Id="rId2" Type="http://schemas.openxmlformats.org/officeDocument/2006/relationships/image" Target="../media/image118.png"/><Relationship Id="rId1" Type="http://schemas.openxmlformats.org/officeDocument/2006/relationships/image" Target="../media/image117.png"/><Relationship Id="rId6" Type="http://schemas.openxmlformats.org/officeDocument/2006/relationships/image" Target="../media/image122.png"/><Relationship Id="rId5" Type="http://schemas.openxmlformats.org/officeDocument/2006/relationships/image" Target="../media/image121.png"/><Relationship Id="rId4" Type="http://schemas.openxmlformats.org/officeDocument/2006/relationships/image" Target="../media/image120.png"/></Relationships>
</file>

<file path=ppt/diagrams/_rels/drawing1.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image" Target="../media/image30.jpeg"/></Relationships>
</file>

<file path=ppt/diagrams/_rels/drawing2.xml.rels><?xml version="1.0" encoding="UTF-8" standalone="yes"?>
<Relationships xmlns="http://schemas.openxmlformats.org/package/2006/relationships"><Relationship Id="rId3" Type="http://schemas.openxmlformats.org/officeDocument/2006/relationships/image" Target="../media/image119.png"/><Relationship Id="rId7" Type="http://schemas.openxmlformats.org/officeDocument/2006/relationships/image" Target="../media/image123.png"/><Relationship Id="rId2" Type="http://schemas.openxmlformats.org/officeDocument/2006/relationships/image" Target="../media/image118.png"/><Relationship Id="rId1" Type="http://schemas.openxmlformats.org/officeDocument/2006/relationships/image" Target="../media/image117.png"/><Relationship Id="rId6" Type="http://schemas.openxmlformats.org/officeDocument/2006/relationships/image" Target="../media/image122.png"/><Relationship Id="rId5" Type="http://schemas.openxmlformats.org/officeDocument/2006/relationships/image" Target="../media/image121.png"/><Relationship Id="rId4" Type="http://schemas.openxmlformats.org/officeDocument/2006/relationships/image" Target="../media/image120.pn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5FB3F78-E8BA-45AC-A8C1-870E0766BB91}" type="doc">
      <dgm:prSet loTypeId="urn:microsoft.com/office/officeart/2008/layout/VerticalCurvedList" loCatId="list" qsTypeId="urn:microsoft.com/office/officeart/2005/8/quickstyle/simple1" qsCatId="simple" csTypeId="urn:microsoft.com/office/officeart/2005/8/colors/colorful2" csCatId="colorful" phldr="1"/>
      <dgm:spPr/>
      <dgm:t>
        <a:bodyPr/>
        <a:lstStyle/>
        <a:p>
          <a:endParaRPr lang="en-GB"/>
        </a:p>
      </dgm:t>
    </dgm:pt>
    <dgm:pt modelId="{830DB23F-05A8-493D-8EB1-28F2B961F613}">
      <dgm:prSet/>
      <dgm:spPr>
        <a:sp3d/>
      </dgm:spPr>
      <dgm:t>
        <a:bodyPr/>
        <a:lstStyle/>
        <a:p>
          <a:r>
            <a:rPr lang="en-GB"/>
            <a:t>Image processing</a:t>
          </a:r>
        </a:p>
      </dgm:t>
    </dgm:pt>
    <dgm:pt modelId="{D4FDB503-565F-435B-B0E1-0D303944A446}" type="parTrans" cxnId="{2B28A5DA-0ADD-4BE2-9B4C-A81DEA9CB360}">
      <dgm:prSet/>
      <dgm:spPr/>
      <dgm:t>
        <a:bodyPr/>
        <a:lstStyle/>
        <a:p>
          <a:endParaRPr lang="en-GB"/>
        </a:p>
      </dgm:t>
    </dgm:pt>
    <dgm:pt modelId="{4E15237E-635B-4EBF-B88F-6680F5FF99D6}" type="sibTrans" cxnId="{2B28A5DA-0ADD-4BE2-9B4C-A81DEA9CB360}">
      <dgm:prSet/>
      <dgm:spPr/>
      <dgm:t>
        <a:bodyPr/>
        <a:lstStyle/>
        <a:p>
          <a:endParaRPr lang="en-GB"/>
        </a:p>
      </dgm:t>
    </dgm:pt>
    <dgm:pt modelId="{ADAAE51F-9961-4C25-9D8A-F4B61758EA8F}">
      <dgm:prSet/>
      <dgm:spPr>
        <a:sp3d/>
      </dgm:spPr>
      <dgm:t>
        <a:bodyPr/>
        <a:lstStyle/>
        <a:p>
          <a:r>
            <a:rPr lang="en-GB" baseline="0"/>
            <a:t>Why do we use images in drug discovery/cellular screening?</a:t>
          </a:r>
          <a:endParaRPr lang="en-GB"/>
        </a:p>
      </dgm:t>
    </dgm:pt>
    <dgm:pt modelId="{379DAA73-660A-4E30-B30B-CBF4E11AE1AC}" type="parTrans" cxnId="{582FFC4B-F7DB-46FA-A153-0D571FFBEF8F}">
      <dgm:prSet/>
      <dgm:spPr/>
      <dgm:t>
        <a:bodyPr/>
        <a:lstStyle/>
        <a:p>
          <a:endParaRPr lang="en-GB"/>
        </a:p>
      </dgm:t>
    </dgm:pt>
    <dgm:pt modelId="{FCE685C6-B0B6-47FD-9573-6EE20A08D242}" type="sibTrans" cxnId="{582FFC4B-F7DB-46FA-A153-0D571FFBEF8F}">
      <dgm:prSet/>
      <dgm:spPr>
        <a:sp3d/>
      </dgm:spPr>
      <dgm:t>
        <a:bodyPr/>
        <a:lstStyle/>
        <a:p>
          <a:endParaRPr lang="en-GB"/>
        </a:p>
      </dgm:t>
    </dgm:pt>
    <dgm:pt modelId="{525F4ADA-6348-44E1-8541-E7A2AA06C9AC}">
      <dgm:prSet/>
      <dgm:spPr>
        <a:sp3d/>
      </dgm:spPr>
      <dgm:t>
        <a:bodyPr/>
        <a:lstStyle/>
        <a:p>
          <a:r>
            <a:rPr lang="en-GB"/>
            <a:t>Image classification</a:t>
          </a:r>
        </a:p>
      </dgm:t>
    </dgm:pt>
    <dgm:pt modelId="{32834AE2-904A-4B08-A6F6-AB366DD3080E}" type="parTrans" cxnId="{A46AF94C-0FE2-4707-AA73-0511E0021C5B}">
      <dgm:prSet/>
      <dgm:spPr/>
      <dgm:t>
        <a:bodyPr/>
        <a:lstStyle/>
        <a:p>
          <a:endParaRPr lang="en-GB"/>
        </a:p>
      </dgm:t>
    </dgm:pt>
    <dgm:pt modelId="{66CAB1C2-18D8-488B-AA93-1BDAECB41220}" type="sibTrans" cxnId="{A46AF94C-0FE2-4707-AA73-0511E0021C5B}">
      <dgm:prSet/>
      <dgm:spPr/>
      <dgm:t>
        <a:bodyPr/>
        <a:lstStyle/>
        <a:p>
          <a:endParaRPr lang="en-GB"/>
        </a:p>
      </dgm:t>
    </dgm:pt>
    <dgm:pt modelId="{1B676695-A6F7-4148-ACE4-C96609E50A30}">
      <dgm:prSet/>
      <dgm:spPr>
        <a:sp3d/>
      </dgm:spPr>
      <dgm:t>
        <a:bodyPr/>
        <a:lstStyle/>
        <a:p>
          <a:r>
            <a:rPr lang="en-GB" baseline="0"/>
            <a:t>Transfer learning</a:t>
          </a:r>
          <a:endParaRPr lang="en-GB"/>
        </a:p>
      </dgm:t>
    </dgm:pt>
    <dgm:pt modelId="{3B6BC908-3416-4138-B4E1-6680447B9025}" type="parTrans" cxnId="{CBBE718F-AA7C-44DF-88EC-1D8CE4860F61}">
      <dgm:prSet/>
      <dgm:spPr/>
      <dgm:t>
        <a:bodyPr/>
        <a:lstStyle/>
        <a:p>
          <a:endParaRPr lang="en-GB"/>
        </a:p>
      </dgm:t>
    </dgm:pt>
    <dgm:pt modelId="{7C8DC5BD-0035-4689-A9E8-6A0030623769}" type="sibTrans" cxnId="{CBBE718F-AA7C-44DF-88EC-1D8CE4860F61}">
      <dgm:prSet/>
      <dgm:spPr/>
      <dgm:t>
        <a:bodyPr/>
        <a:lstStyle/>
        <a:p>
          <a:endParaRPr lang="en-GB"/>
        </a:p>
      </dgm:t>
    </dgm:pt>
    <dgm:pt modelId="{7D6BF436-36C4-4E1C-A0E8-16AD54C61169}">
      <dgm:prSet/>
      <dgm:spPr>
        <a:sp3d/>
      </dgm:spPr>
      <dgm:t>
        <a:bodyPr/>
        <a:lstStyle/>
        <a:p>
          <a:r>
            <a:rPr lang="en-GB"/>
            <a:t>Image Segmentation</a:t>
          </a:r>
        </a:p>
      </dgm:t>
    </dgm:pt>
    <dgm:pt modelId="{61097EA0-0174-4694-9946-5C607EAA3EE3}" type="parTrans" cxnId="{EE138B31-44D9-470A-9DEA-94DD3B81AD8C}">
      <dgm:prSet/>
      <dgm:spPr/>
      <dgm:t>
        <a:bodyPr/>
        <a:lstStyle/>
        <a:p>
          <a:endParaRPr lang="en-GB"/>
        </a:p>
      </dgm:t>
    </dgm:pt>
    <dgm:pt modelId="{588C8B4A-678B-4D73-9D95-7D5BA2686303}" type="sibTrans" cxnId="{EE138B31-44D9-470A-9DEA-94DD3B81AD8C}">
      <dgm:prSet/>
      <dgm:spPr/>
      <dgm:t>
        <a:bodyPr/>
        <a:lstStyle/>
        <a:p>
          <a:endParaRPr lang="en-GB"/>
        </a:p>
      </dgm:t>
    </dgm:pt>
    <dgm:pt modelId="{2B525215-811B-4F18-97A0-EDA8A1CB042E}">
      <dgm:prSet/>
      <dgm:spPr>
        <a:sp3d/>
      </dgm:spPr>
      <dgm:t>
        <a:bodyPr/>
        <a:lstStyle/>
        <a:p>
          <a:r>
            <a:rPr lang="en-GB" baseline="0"/>
            <a:t>U-net network</a:t>
          </a:r>
          <a:endParaRPr lang="en-GB"/>
        </a:p>
      </dgm:t>
    </dgm:pt>
    <dgm:pt modelId="{3F787C9F-B020-4223-9540-4DCD6BC74C8E}" type="parTrans" cxnId="{4908B81E-B782-4061-8030-2CC8C33BFA20}">
      <dgm:prSet/>
      <dgm:spPr/>
      <dgm:t>
        <a:bodyPr/>
        <a:lstStyle/>
        <a:p>
          <a:endParaRPr lang="en-GB"/>
        </a:p>
      </dgm:t>
    </dgm:pt>
    <dgm:pt modelId="{7646EDBB-B1E9-4398-BC15-A2559B45AD96}" type="sibTrans" cxnId="{4908B81E-B782-4061-8030-2CC8C33BFA20}">
      <dgm:prSet/>
      <dgm:spPr/>
      <dgm:t>
        <a:bodyPr/>
        <a:lstStyle/>
        <a:p>
          <a:endParaRPr lang="en-GB"/>
        </a:p>
      </dgm:t>
    </dgm:pt>
    <dgm:pt modelId="{0758D607-E03F-46BD-A3B3-F8BBABD28F90}" type="pres">
      <dgm:prSet presAssocID="{D5FB3F78-E8BA-45AC-A8C1-870E0766BB91}" presName="Name0" presStyleCnt="0">
        <dgm:presLayoutVars>
          <dgm:chMax val="7"/>
          <dgm:chPref val="7"/>
          <dgm:dir/>
        </dgm:presLayoutVars>
      </dgm:prSet>
      <dgm:spPr/>
    </dgm:pt>
    <dgm:pt modelId="{B9FCB7C8-1BC9-4FC2-8BD2-CD38618B318F}" type="pres">
      <dgm:prSet presAssocID="{D5FB3F78-E8BA-45AC-A8C1-870E0766BB91}" presName="Name1" presStyleCnt="0"/>
      <dgm:spPr/>
    </dgm:pt>
    <dgm:pt modelId="{7320B222-3294-4FD0-A17D-E4EDC2A9668F}" type="pres">
      <dgm:prSet presAssocID="{D5FB3F78-E8BA-45AC-A8C1-870E0766BB91}" presName="cycle" presStyleCnt="0"/>
      <dgm:spPr/>
    </dgm:pt>
    <dgm:pt modelId="{AA3B700B-FF61-4099-98C5-2CCAFBF47685}" type="pres">
      <dgm:prSet presAssocID="{D5FB3F78-E8BA-45AC-A8C1-870E0766BB91}" presName="srcNode" presStyleLbl="node1" presStyleIdx="0" presStyleCnt="3"/>
      <dgm:spPr/>
    </dgm:pt>
    <dgm:pt modelId="{00FBA1CE-42D1-481E-A00E-0B324550264F}" type="pres">
      <dgm:prSet presAssocID="{D5FB3F78-E8BA-45AC-A8C1-870E0766BB91}" presName="conn" presStyleLbl="parChTrans1D2" presStyleIdx="0" presStyleCnt="1"/>
      <dgm:spPr/>
    </dgm:pt>
    <dgm:pt modelId="{28F9543F-C588-4FDA-A660-F81AC80C52FE}" type="pres">
      <dgm:prSet presAssocID="{D5FB3F78-E8BA-45AC-A8C1-870E0766BB91}" presName="extraNode" presStyleLbl="node1" presStyleIdx="0" presStyleCnt="3"/>
      <dgm:spPr/>
    </dgm:pt>
    <dgm:pt modelId="{0E8D090D-67C5-44FF-9760-D27A7021C8C2}" type="pres">
      <dgm:prSet presAssocID="{D5FB3F78-E8BA-45AC-A8C1-870E0766BB91}" presName="dstNode" presStyleLbl="node1" presStyleIdx="0" presStyleCnt="3"/>
      <dgm:spPr/>
    </dgm:pt>
    <dgm:pt modelId="{0121A06E-62AA-4C5E-B959-A7445A242F01}" type="pres">
      <dgm:prSet presAssocID="{830DB23F-05A8-493D-8EB1-28F2B961F613}" presName="text_1" presStyleLbl="node1" presStyleIdx="0" presStyleCnt="3">
        <dgm:presLayoutVars>
          <dgm:bulletEnabled val="1"/>
        </dgm:presLayoutVars>
      </dgm:prSet>
      <dgm:spPr/>
    </dgm:pt>
    <dgm:pt modelId="{F408F4B5-163C-42CB-8859-97F2876D4866}" type="pres">
      <dgm:prSet presAssocID="{830DB23F-05A8-493D-8EB1-28F2B961F613}" presName="accent_1" presStyleCnt="0"/>
      <dgm:spPr/>
    </dgm:pt>
    <dgm:pt modelId="{CDCEDDCD-4F59-469E-97C2-23DCCE3842DA}" type="pres">
      <dgm:prSet presAssocID="{830DB23F-05A8-493D-8EB1-28F2B961F613}" presName="accentRepeatNode" presStyleLbl="solidFgAcc1" presStyleIdx="0" presStyleCnt="3"/>
      <dgm:spPr>
        <a:blipFill dpi="0" rotWithShape="0">
          <a:blip xmlns:r="http://schemas.openxmlformats.org/officeDocument/2006/relationships" r:embed="rId1" cstate="screen">
            <a:extLst>
              <a:ext uri="{28A0092B-C50C-407E-A947-70E740481C1C}">
                <a14:useLocalDpi xmlns:a14="http://schemas.microsoft.com/office/drawing/2010/main"/>
              </a:ext>
            </a:extLst>
          </a:blip>
          <a:srcRect/>
          <a:tile tx="-1435100" ty="-6350" sx="20000" sy="20000" flip="none" algn="tl"/>
        </a:blipFill>
        <a:sp3d/>
      </dgm:spPr>
    </dgm:pt>
    <dgm:pt modelId="{54612A56-1C86-4C9A-9E43-C22763D7B853}" type="pres">
      <dgm:prSet presAssocID="{525F4ADA-6348-44E1-8541-E7A2AA06C9AC}" presName="text_2" presStyleLbl="node1" presStyleIdx="1" presStyleCnt="3">
        <dgm:presLayoutVars>
          <dgm:bulletEnabled val="1"/>
        </dgm:presLayoutVars>
      </dgm:prSet>
      <dgm:spPr/>
    </dgm:pt>
    <dgm:pt modelId="{1B0DF3A9-6EAB-4EFD-B8D7-8FE4AD5B0A16}" type="pres">
      <dgm:prSet presAssocID="{525F4ADA-6348-44E1-8541-E7A2AA06C9AC}" presName="accent_2" presStyleCnt="0"/>
      <dgm:spPr/>
    </dgm:pt>
    <dgm:pt modelId="{A329D320-F0D2-4927-B06D-2514B64FC5A2}" type="pres">
      <dgm:prSet presAssocID="{525F4ADA-6348-44E1-8541-E7A2AA06C9AC}" presName="accentRepeatNode" presStyleLbl="solidFgAcc1" presStyleIdx="1" presStyleCnt="3"/>
      <dgm:spPr>
        <a:blipFill dpi="0" rotWithShape="0">
          <a:blip xmlns:r="http://schemas.openxmlformats.org/officeDocument/2006/relationships" r:embed="rId2" cstate="screen">
            <a:extLst>
              <a:ext uri="{28A0092B-C50C-407E-A947-70E740481C1C}">
                <a14:useLocalDpi xmlns:a14="http://schemas.microsoft.com/office/drawing/2010/main"/>
              </a:ext>
            </a:extLst>
          </a:blip>
          <a:srcRect/>
          <a:tile tx="-1435100" ty="-6350" sx="20000" sy="20000" flip="none" algn="tl"/>
        </a:blipFill>
        <a:sp3d/>
      </dgm:spPr>
    </dgm:pt>
    <dgm:pt modelId="{160F259E-DD5D-4B87-858D-8E1426704D46}" type="pres">
      <dgm:prSet presAssocID="{7D6BF436-36C4-4E1C-A0E8-16AD54C61169}" presName="text_3" presStyleLbl="node1" presStyleIdx="2" presStyleCnt="3">
        <dgm:presLayoutVars>
          <dgm:bulletEnabled val="1"/>
        </dgm:presLayoutVars>
      </dgm:prSet>
      <dgm:spPr/>
    </dgm:pt>
    <dgm:pt modelId="{EC4EE0D5-B78D-449A-9C62-7479E6A2F02B}" type="pres">
      <dgm:prSet presAssocID="{7D6BF436-36C4-4E1C-A0E8-16AD54C61169}" presName="accent_3" presStyleCnt="0"/>
      <dgm:spPr/>
    </dgm:pt>
    <dgm:pt modelId="{830780B0-CB46-488F-B416-8836F3EE729C}" type="pres">
      <dgm:prSet presAssocID="{7D6BF436-36C4-4E1C-A0E8-16AD54C61169}" presName="accentRepeatNode" presStyleLbl="solidFgAcc1" presStyleIdx="2" presStyleCnt="3"/>
      <dgm:spPr>
        <a:blipFill dpi="0" rotWithShape="0">
          <a:blip xmlns:r="http://schemas.openxmlformats.org/officeDocument/2006/relationships" r:embed="rId3" cstate="screen">
            <a:extLst>
              <a:ext uri="{28A0092B-C50C-407E-A947-70E740481C1C}">
                <a14:useLocalDpi xmlns:a14="http://schemas.microsoft.com/office/drawing/2010/main"/>
              </a:ext>
            </a:extLst>
          </a:blip>
          <a:srcRect/>
          <a:tile tx="-508000" ty="-508000" sx="60000" sy="60000" flip="none" algn="tl"/>
        </a:blipFill>
        <a:sp3d/>
      </dgm:spPr>
    </dgm:pt>
  </dgm:ptLst>
  <dgm:cxnLst>
    <dgm:cxn modelId="{7EBB7B06-1C3C-41F3-838E-AB45EBDD823B}" type="presOf" srcId="{830DB23F-05A8-493D-8EB1-28F2B961F613}" destId="{0121A06E-62AA-4C5E-B959-A7445A242F01}" srcOrd="0" destOrd="0" presId="urn:microsoft.com/office/officeart/2008/layout/VerticalCurvedList"/>
    <dgm:cxn modelId="{901ABA09-7D44-4627-B142-232817EE21A9}" type="presOf" srcId="{1B676695-A6F7-4148-ACE4-C96609E50A30}" destId="{54612A56-1C86-4C9A-9E43-C22763D7B853}" srcOrd="0" destOrd="1" presId="urn:microsoft.com/office/officeart/2008/layout/VerticalCurvedList"/>
    <dgm:cxn modelId="{4908B81E-B782-4061-8030-2CC8C33BFA20}" srcId="{7D6BF436-36C4-4E1C-A0E8-16AD54C61169}" destId="{2B525215-811B-4F18-97A0-EDA8A1CB042E}" srcOrd="0" destOrd="0" parTransId="{3F787C9F-B020-4223-9540-4DCD6BC74C8E}" sibTransId="{7646EDBB-B1E9-4398-BC15-A2559B45AD96}"/>
    <dgm:cxn modelId="{EE138B31-44D9-470A-9DEA-94DD3B81AD8C}" srcId="{D5FB3F78-E8BA-45AC-A8C1-870E0766BB91}" destId="{7D6BF436-36C4-4E1C-A0E8-16AD54C61169}" srcOrd="2" destOrd="0" parTransId="{61097EA0-0174-4694-9946-5C607EAA3EE3}" sibTransId="{588C8B4A-678B-4D73-9D95-7D5BA2686303}"/>
    <dgm:cxn modelId="{582FFC4B-F7DB-46FA-A153-0D571FFBEF8F}" srcId="{830DB23F-05A8-493D-8EB1-28F2B961F613}" destId="{ADAAE51F-9961-4C25-9D8A-F4B61758EA8F}" srcOrd="0" destOrd="0" parTransId="{379DAA73-660A-4E30-B30B-CBF4E11AE1AC}" sibTransId="{FCE685C6-B0B6-47FD-9573-6EE20A08D242}"/>
    <dgm:cxn modelId="{A46AF94C-0FE2-4707-AA73-0511E0021C5B}" srcId="{D5FB3F78-E8BA-45AC-A8C1-870E0766BB91}" destId="{525F4ADA-6348-44E1-8541-E7A2AA06C9AC}" srcOrd="1" destOrd="0" parTransId="{32834AE2-904A-4B08-A6F6-AB366DD3080E}" sibTransId="{66CAB1C2-18D8-488B-AA93-1BDAECB41220}"/>
    <dgm:cxn modelId="{E26D186F-84E2-4B07-9D55-E33ED583DBA2}" type="presOf" srcId="{D5FB3F78-E8BA-45AC-A8C1-870E0766BB91}" destId="{0758D607-E03F-46BD-A3B3-F8BBABD28F90}" srcOrd="0" destOrd="0" presId="urn:microsoft.com/office/officeart/2008/layout/VerticalCurvedList"/>
    <dgm:cxn modelId="{CBBE718F-AA7C-44DF-88EC-1D8CE4860F61}" srcId="{525F4ADA-6348-44E1-8541-E7A2AA06C9AC}" destId="{1B676695-A6F7-4148-ACE4-C96609E50A30}" srcOrd="0" destOrd="0" parTransId="{3B6BC908-3416-4138-B4E1-6680447B9025}" sibTransId="{7C8DC5BD-0035-4689-A9E8-6A0030623769}"/>
    <dgm:cxn modelId="{008F43A2-89D0-49E6-AA7A-8B9DD10EB96B}" type="presOf" srcId="{FCE685C6-B0B6-47FD-9573-6EE20A08D242}" destId="{00FBA1CE-42D1-481E-A00E-0B324550264F}" srcOrd="0" destOrd="0" presId="urn:microsoft.com/office/officeart/2008/layout/VerticalCurvedList"/>
    <dgm:cxn modelId="{EBE52DBD-ACF5-495F-857B-4F1B921C40A0}" type="presOf" srcId="{ADAAE51F-9961-4C25-9D8A-F4B61758EA8F}" destId="{0121A06E-62AA-4C5E-B959-A7445A242F01}" srcOrd="0" destOrd="1" presId="urn:microsoft.com/office/officeart/2008/layout/VerticalCurvedList"/>
    <dgm:cxn modelId="{B9880DD0-0677-4C40-9ECB-90ADAAEB1D5B}" type="presOf" srcId="{7D6BF436-36C4-4E1C-A0E8-16AD54C61169}" destId="{160F259E-DD5D-4B87-858D-8E1426704D46}" srcOrd="0" destOrd="0" presId="urn:microsoft.com/office/officeart/2008/layout/VerticalCurvedList"/>
    <dgm:cxn modelId="{2B28A5DA-0ADD-4BE2-9B4C-A81DEA9CB360}" srcId="{D5FB3F78-E8BA-45AC-A8C1-870E0766BB91}" destId="{830DB23F-05A8-493D-8EB1-28F2B961F613}" srcOrd="0" destOrd="0" parTransId="{D4FDB503-565F-435B-B0E1-0D303944A446}" sibTransId="{4E15237E-635B-4EBF-B88F-6680F5FF99D6}"/>
    <dgm:cxn modelId="{AE7FD3E0-7E5B-4678-9A49-51CD31F6F57A}" type="presOf" srcId="{2B525215-811B-4F18-97A0-EDA8A1CB042E}" destId="{160F259E-DD5D-4B87-858D-8E1426704D46}" srcOrd="0" destOrd="1" presId="urn:microsoft.com/office/officeart/2008/layout/VerticalCurvedList"/>
    <dgm:cxn modelId="{36BBE0F3-C894-4599-8C4C-7CD600F7AF8D}" type="presOf" srcId="{525F4ADA-6348-44E1-8541-E7A2AA06C9AC}" destId="{54612A56-1C86-4C9A-9E43-C22763D7B853}" srcOrd="0" destOrd="0" presId="urn:microsoft.com/office/officeart/2008/layout/VerticalCurvedList"/>
    <dgm:cxn modelId="{E071F080-3E1D-49C2-9A90-AA600639C1CD}" type="presParOf" srcId="{0758D607-E03F-46BD-A3B3-F8BBABD28F90}" destId="{B9FCB7C8-1BC9-4FC2-8BD2-CD38618B318F}" srcOrd="0" destOrd="0" presId="urn:microsoft.com/office/officeart/2008/layout/VerticalCurvedList"/>
    <dgm:cxn modelId="{83B898BA-0BB4-4CA8-8E08-518E9916AA64}" type="presParOf" srcId="{B9FCB7C8-1BC9-4FC2-8BD2-CD38618B318F}" destId="{7320B222-3294-4FD0-A17D-E4EDC2A9668F}" srcOrd="0" destOrd="0" presId="urn:microsoft.com/office/officeart/2008/layout/VerticalCurvedList"/>
    <dgm:cxn modelId="{741B9D28-3189-492F-9A4B-2612AB01211C}" type="presParOf" srcId="{7320B222-3294-4FD0-A17D-E4EDC2A9668F}" destId="{AA3B700B-FF61-4099-98C5-2CCAFBF47685}" srcOrd="0" destOrd="0" presId="urn:microsoft.com/office/officeart/2008/layout/VerticalCurvedList"/>
    <dgm:cxn modelId="{FB14939A-AC49-4A0A-A12D-FC9B57C54C36}" type="presParOf" srcId="{7320B222-3294-4FD0-A17D-E4EDC2A9668F}" destId="{00FBA1CE-42D1-481E-A00E-0B324550264F}" srcOrd="1" destOrd="0" presId="urn:microsoft.com/office/officeart/2008/layout/VerticalCurvedList"/>
    <dgm:cxn modelId="{7D28026C-8A94-4685-87E7-964A868B0D73}" type="presParOf" srcId="{7320B222-3294-4FD0-A17D-E4EDC2A9668F}" destId="{28F9543F-C588-4FDA-A660-F81AC80C52FE}" srcOrd="2" destOrd="0" presId="urn:microsoft.com/office/officeart/2008/layout/VerticalCurvedList"/>
    <dgm:cxn modelId="{FB211527-790D-4C36-96A2-826319C77CAF}" type="presParOf" srcId="{7320B222-3294-4FD0-A17D-E4EDC2A9668F}" destId="{0E8D090D-67C5-44FF-9760-D27A7021C8C2}" srcOrd="3" destOrd="0" presId="urn:microsoft.com/office/officeart/2008/layout/VerticalCurvedList"/>
    <dgm:cxn modelId="{43E9BF24-EBE8-4439-BB0F-8FBADF7D93E0}" type="presParOf" srcId="{B9FCB7C8-1BC9-4FC2-8BD2-CD38618B318F}" destId="{0121A06E-62AA-4C5E-B959-A7445A242F01}" srcOrd="1" destOrd="0" presId="urn:microsoft.com/office/officeart/2008/layout/VerticalCurvedList"/>
    <dgm:cxn modelId="{B9F4F983-2883-464C-B5C1-AF93571E8BCF}" type="presParOf" srcId="{B9FCB7C8-1BC9-4FC2-8BD2-CD38618B318F}" destId="{F408F4B5-163C-42CB-8859-97F2876D4866}" srcOrd="2" destOrd="0" presId="urn:microsoft.com/office/officeart/2008/layout/VerticalCurvedList"/>
    <dgm:cxn modelId="{1B5EC2D3-22FC-42DA-A278-15EA418FC3B6}" type="presParOf" srcId="{F408F4B5-163C-42CB-8859-97F2876D4866}" destId="{CDCEDDCD-4F59-469E-97C2-23DCCE3842DA}" srcOrd="0" destOrd="0" presId="urn:microsoft.com/office/officeart/2008/layout/VerticalCurvedList"/>
    <dgm:cxn modelId="{93F37389-6748-4551-82C8-946D92A59F13}" type="presParOf" srcId="{B9FCB7C8-1BC9-4FC2-8BD2-CD38618B318F}" destId="{54612A56-1C86-4C9A-9E43-C22763D7B853}" srcOrd="3" destOrd="0" presId="urn:microsoft.com/office/officeart/2008/layout/VerticalCurvedList"/>
    <dgm:cxn modelId="{B6B6DE29-F2FE-4AF8-80C8-C45105F7C26C}" type="presParOf" srcId="{B9FCB7C8-1BC9-4FC2-8BD2-CD38618B318F}" destId="{1B0DF3A9-6EAB-4EFD-B8D7-8FE4AD5B0A16}" srcOrd="4" destOrd="0" presId="urn:microsoft.com/office/officeart/2008/layout/VerticalCurvedList"/>
    <dgm:cxn modelId="{0FF365A4-AE6F-4C11-A1D4-B94DC18CE6B1}" type="presParOf" srcId="{1B0DF3A9-6EAB-4EFD-B8D7-8FE4AD5B0A16}" destId="{A329D320-F0D2-4927-B06D-2514B64FC5A2}" srcOrd="0" destOrd="0" presId="urn:microsoft.com/office/officeart/2008/layout/VerticalCurvedList"/>
    <dgm:cxn modelId="{E23FAC3B-D204-4A84-9528-8A27296E30E5}" type="presParOf" srcId="{B9FCB7C8-1BC9-4FC2-8BD2-CD38618B318F}" destId="{160F259E-DD5D-4B87-858D-8E1426704D46}" srcOrd="5" destOrd="0" presId="urn:microsoft.com/office/officeart/2008/layout/VerticalCurvedList"/>
    <dgm:cxn modelId="{E229A4C9-2255-4CDB-A74B-D6275007F576}" type="presParOf" srcId="{B9FCB7C8-1BC9-4FC2-8BD2-CD38618B318F}" destId="{EC4EE0D5-B78D-449A-9C62-7479E6A2F02B}" srcOrd="6" destOrd="0" presId="urn:microsoft.com/office/officeart/2008/layout/VerticalCurvedList"/>
    <dgm:cxn modelId="{83B1E80D-64CF-4413-AF15-98893143E64F}" type="presParOf" srcId="{EC4EE0D5-B78D-449A-9C62-7479E6A2F02B}" destId="{830780B0-CB46-488F-B416-8836F3EE729C}"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0597C01-6D62-4049-A9EE-36C93C528D2A}" type="doc">
      <dgm:prSet loTypeId="urn:microsoft.com/office/officeart/2005/8/layout/vList4" loCatId="list" qsTypeId="urn:microsoft.com/office/officeart/2005/8/quickstyle/simple1" qsCatId="simple" csTypeId="urn:microsoft.com/office/officeart/2005/8/colors/accent1_2" csCatId="accent1" phldr="1"/>
      <dgm:spPr/>
      <dgm:t>
        <a:bodyPr/>
        <a:lstStyle/>
        <a:p>
          <a:endParaRPr lang="en-GB"/>
        </a:p>
      </dgm:t>
    </dgm:pt>
    <dgm:pt modelId="{6380C9D9-80A7-45CB-95B7-22C2E6914D82}">
      <dgm:prSet phldrT="[Text]"/>
      <dgm:spPr>
        <a:solidFill>
          <a:srgbClr val="AC0000"/>
        </a:solidFill>
        <a:ln w="25400" cap="flat" cmpd="sng" algn="ctr">
          <a:solidFill>
            <a:schemeClr val="lt1">
              <a:hueOff val="0"/>
              <a:satOff val="0"/>
              <a:lumOff val="0"/>
              <a:alpha val="0"/>
            </a:schemeClr>
          </a:solidFill>
          <a:prstDash val="solid"/>
          <a:round/>
          <a:headEnd type="none" w="med" len="med"/>
          <a:tailEnd type="none" w="med" len="med"/>
        </a:ln>
        <a:effectLst/>
        <a:sp3d/>
      </dgm:spPr>
      <dgm:t>
        <a:bodyPr/>
        <a:lstStyle/>
        <a:p>
          <a:pPr defTabSz="360363">
            <a:tabLst/>
          </a:pPr>
          <a:r>
            <a:rPr lang="en-GB" dirty="0"/>
            <a:t>DNA</a:t>
          </a:r>
        </a:p>
      </dgm:t>
    </dgm:pt>
    <dgm:pt modelId="{1CC69D75-97DB-4F5C-9682-6CA598AA3B7A}" type="parTrans" cxnId="{A5A87892-0CD4-4FA4-A977-39D8EEFD3AA9}">
      <dgm:prSet/>
      <dgm:spPr/>
      <dgm:t>
        <a:bodyPr/>
        <a:lstStyle/>
        <a:p>
          <a:endParaRPr lang="en-GB"/>
        </a:p>
      </dgm:t>
    </dgm:pt>
    <dgm:pt modelId="{10D55585-A923-4A33-A68F-31398E3A6DB1}" type="sibTrans" cxnId="{A5A87892-0CD4-4FA4-A977-39D8EEFD3AA9}">
      <dgm:prSet/>
      <dgm:spPr/>
      <dgm:t>
        <a:bodyPr/>
        <a:lstStyle/>
        <a:p>
          <a:endParaRPr lang="en-GB"/>
        </a:p>
      </dgm:t>
    </dgm:pt>
    <dgm:pt modelId="{3E4FC9DE-76D2-4240-8750-D9E5E5D28AFD}">
      <dgm:prSet phldrT="[Text]"/>
      <dgm:spPr>
        <a:solidFill>
          <a:srgbClr val="008A3E"/>
        </a:solidFill>
        <a:ln w="25400" cap="flat" cmpd="sng" algn="ctr">
          <a:solidFill>
            <a:schemeClr val="lt1">
              <a:hueOff val="0"/>
              <a:satOff val="0"/>
              <a:lumOff val="0"/>
              <a:alpha val="0"/>
            </a:schemeClr>
          </a:solidFill>
          <a:prstDash val="solid"/>
          <a:round/>
          <a:headEnd type="none" w="med" len="med"/>
          <a:tailEnd type="none" w="med" len="med"/>
        </a:ln>
        <a:effectLst/>
        <a:sp3d/>
      </dgm:spPr>
      <dgm:t>
        <a:bodyPr/>
        <a:lstStyle/>
        <a:p>
          <a:r>
            <a:rPr lang="en-GB" dirty="0"/>
            <a:t>Proliferation</a:t>
          </a:r>
        </a:p>
      </dgm:t>
    </dgm:pt>
    <dgm:pt modelId="{1C29653E-2783-44C4-B4ED-A1DF705A2188}" type="parTrans" cxnId="{66330169-0215-4099-8D10-CFF98B98525B}">
      <dgm:prSet/>
      <dgm:spPr/>
      <dgm:t>
        <a:bodyPr/>
        <a:lstStyle/>
        <a:p>
          <a:endParaRPr lang="en-GB"/>
        </a:p>
      </dgm:t>
    </dgm:pt>
    <dgm:pt modelId="{558AD63F-79E8-47FC-BB40-22B177E54C82}" type="sibTrans" cxnId="{66330169-0215-4099-8D10-CFF98B98525B}">
      <dgm:prSet/>
      <dgm:spPr/>
      <dgm:t>
        <a:bodyPr/>
        <a:lstStyle/>
        <a:p>
          <a:endParaRPr lang="en-GB"/>
        </a:p>
      </dgm:t>
    </dgm:pt>
    <dgm:pt modelId="{73C85412-525C-4288-A8F4-1EBC6FB7C42F}">
      <dgm:prSet phldrT="[Text]"/>
      <dgm:spPr>
        <a:solidFill>
          <a:srgbClr val="0060B0"/>
        </a:solidFill>
        <a:ln w="25400" cap="flat" cmpd="sng" algn="ctr">
          <a:solidFill>
            <a:schemeClr val="lt1">
              <a:hueOff val="0"/>
              <a:satOff val="0"/>
              <a:lumOff val="0"/>
              <a:alpha val="0"/>
            </a:schemeClr>
          </a:solidFill>
          <a:prstDash val="solid"/>
          <a:round/>
          <a:headEnd type="none" w="med" len="med"/>
          <a:tailEnd type="none" w="med" len="med"/>
        </a:ln>
        <a:effectLst/>
        <a:sp3d/>
      </dgm:spPr>
      <dgm:t>
        <a:bodyPr/>
        <a:lstStyle/>
        <a:p>
          <a:r>
            <a:rPr lang="en-GB" dirty="0"/>
            <a:t>Cell Type</a:t>
          </a:r>
        </a:p>
      </dgm:t>
    </dgm:pt>
    <dgm:pt modelId="{9D816BE1-7ED1-4290-9530-B68DFC938089}" type="parTrans" cxnId="{75E73ACC-A862-4224-817B-B4C3C8CCEE5A}">
      <dgm:prSet/>
      <dgm:spPr/>
      <dgm:t>
        <a:bodyPr/>
        <a:lstStyle/>
        <a:p>
          <a:endParaRPr lang="en-GB"/>
        </a:p>
      </dgm:t>
    </dgm:pt>
    <dgm:pt modelId="{AAFDD8E1-70D2-4017-8BD2-A29BE3946FFD}" type="sibTrans" cxnId="{75E73ACC-A862-4224-817B-B4C3C8CCEE5A}">
      <dgm:prSet/>
      <dgm:spPr/>
      <dgm:t>
        <a:bodyPr/>
        <a:lstStyle/>
        <a:p>
          <a:endParaRPr lang="en-GB"/>
        </a:p>
      </dgm:t>
    </dgm:pt>
    <dgm:pt modelId="{D53745DF-C8FE-4E12-8164-DC3DBB4AA9AD}">
      <dgm:prSet phldrT="[Text]"/>
      <dgm:spPr>
        <a:solidFill>
          <a:srgbClr val="C8C300"/>
        </a:solidFill>
        <a:ln w="25400" cap="flat" cmpd="sng" algn="ctr">
          <a:solidFill>
            <a:schemeClr val="lt1">
              <a:hueOff val="0"/>
              <a:satOff val="0"/>
              <a:lumOff val="0"/>
              <a:alpha val="0"/>
            </a:schemeClr>
          </a:solidFill>
          <a:prstDash val="solid"/>
          <a:round/>
          <a:headEnd type="none" w="med" len="med"/>
          <a:tailEnd type="none" w="med" len="med"/>
        </a:ln>
        <a:effectLst/>
        <a:sp3d/>
      </dgm:spPr>
      <dgm:t>
        <a:bodyPr/>
        <a:lstStyle/>
        <a:p>
          <a:r>
            <a:rPr lang="en-GB" dirty="0"/>
            <a:t>Metabolism</a:t>
          </a:r>
        </a:p>
      </dgm:t>
    </dgm:pt>
    <dgm:pt modelId="{CB6E09C3-13F1-4B77-BEB7-2F51AD97D284}" type="parTrans" cxnId="{A3BE5EB5-9C83-40FC-8AB5-C1B8EAE5A607}">
      <dgm:prSet/>
      <dgm:spPr/>
      <dgm:t>
        <a:bodyPr/>
        <a:lstStyle/>
        <a:p>
          <a:endParaRPr lang="en-GB"/>
        </a:p>
      </dgm:t>
    </dgm:pt>
    <dgm:pt modelId="{3F1401FC-6BD9-49C2-A773-41E01D5EC9B7}" type="sibTrans" cxnId="{A3BE5EB5-9C83-40FC-8AB5-C1B8EAE5A607}">
      <dgm:prSet/>
      <dgm:spPr/>
      <dgm:t>
        <a:bodyPr/>
        <a:lstStyle/>
        <a:p>
          <a:endParaRPr lang="en-GB"/>
        </a:p>
      </dgm:t>
    </dgm:pt>
    <dgm:pt modelId="{DFE7ED8F-4A00-4621-AC90-8DAF5B4CF47B}">
      <dgm:prSet phldrT="[Text]"/>
      <dgm:spPr>
        <a:solidFill>
          <a:srgbClr val="CF7C01"/>
        </a:solidFill>
        <a:ln w="25400" cap="flat" cmpd="sng" algn="ctr">
          <a:solidFill>
            <a:schemeClr val="lt1">
              <a:hueOff val="0"/>
              <a:satOff val="0"/>
              <a:lumOff val="0"/>
              <a:alpha val="0"/>
            </a:schemeClr>
          </a:solidFill>
          <a:prstDash val="solid"/>
          <a:round/>
          <a:headEnd type="none" w="med" len="med"/>
          <a:tailEnd type="none" w="med" len="med"/>
        </a:ln>
        <a:effectLst/>
        <a:sp3d/>
      </dgm:spPr>
      <dgm:t>
        <a:bodyPr/>
        <a:lstStyle/>
        <a:p>
          <a:r>
            <a:rPr lang="en-GB" dirty="0"/>
            <a:t>Cell Death</a:t>
          </a:r>
        </a:p>
      </dgm:t>
    </dgm:pt>
    <dgm:pt modelId="{7CAD2BA5-498B-4A4A-BF22-58452B07BF35}" type="parTrans" cxnId="{22F7F3C7-E8A7-4A61-82BB-EFE4A645CC37}">
      <dgm:prSet/>
      <dgm:spPr/>
      <dgm:t>
        <a:bodyPr/>
        <a:lstStyle/>
        <a:p>
          <a:endParaRPr lang="en-GB"/>
        </a:p>
      </dgm:t>
    </dgm:pt>
    <dgm:pt modelId="{E1D3060F-9254-4BBB-93F6-968991CDB580}" type="sibTrans" cxnId="{22F7F3C7-E8A7-4A61-82BB-EFE4A645CC37}">
      <dgm:prSet/>
      <dgm:spPr/>
      <dgm:t>
        <a:bodyPr/>
        <a:lstStyle/>
        <a:p>
          <a:endParaRPr lang="en-GB"/>
        </a:p>
      </dgm:t>
    </dgm:pt>
    <dgm:pt modelId="{A96F23AB-69E9-4E2A-BF3F-7F612020036E}">
      <dgm:prSet phldrT="[Text]"/>
      <dgm:spPr>
        <a:solidFill>
          <a:srgbClr val="03EBD5"/>
        </a:solidFill>
        <a:ln w="25400" cap="flat" cmpd="sng" algn="ctr">
          <a:solidFill>
            <a:schemeClr val="lt1">
              <a:hueOff val="0"/>
              <a:satOff val="0"/>
              <a:lumOff val="0"/>
              <a:alpha val="0"/>
            </a:schemeClr>
          </a:solidFill>
          <a:prstDash val="solid"/>
          <a:round/>
          <a:headEnd type="none" w="med" len="med"/>
          <a:tailEnd type="none" w="med" len="med"/>
        </a:ln>
        <a:effectLst/>
        <a:sp3d/>
      </dgm:spPr>
      <dgm:t>
        <a:bodyPr/>
        <a:lstStyle/>
        <a:p>
          <a:r>
            <a:rPr lang="en-GB" dirty="0"/>
            <a:t>Senescence</a:t>
          </a:r>
        </a:p>
      </dgm:t>
    </dgm:pt>
    <dgm:pt modelId="{9C914F8B-4701-4E35-AC86-CCD38B398CB9}" type="parTrans" cxnId="{810F0553-9B48-4FD6-B861-AEF492B4D64C}">
      <dgm:prSet/>
      <dgm:spPr/>
      <dgm:t>
        <a:bodyPr/>
        <a:lstStyle/>
        <a:p>
          <a:endParaRPr lang="en-GB"/>
        </a:p>
      </dgm:t>
    </dgm:pt>
    <dgm:pt modelId="{ABD3B740-533A-42A9-9CCD-6A576AA1C8D9}" type="sibTrans" cxnId="{810F0553-9B48-4FD6-B861-AEF492B4D64C}">
      <dgm:prSet/>
      <dgm:spPr/>
      <dgm:t>
        <a:bodyPr/>
        <a:lstStyle/>
        <a:p>
          <a:endParaRPr lang="en-GB"/>
        </a:p>
      </dgm:t>
    </dgm:pt>
    <dgm:pt modelId="{AF4DE404-AC2C-4F9E-9840-3F75F08400FB}">
      <dgm:prSet phldrT="[Text]"/>
      <dgm:spPr>
        <a:solidFill>
          <a:srgbClr val="404646"/>
        </a:solidFill>
        <a:ln w="25400" cap="flat" cmpd="sng" algn="ctr">
          <a:solidFill>
            <a:schemeClr val="lt1">
              <a:hueOff val="0"/>
              <a:satOff val="0"/>
              <a:lumOff val="0"/>
              <a:alpha val="0"/>
            </a:schemeClr>
          </a:solidFill>
          <a:prstDash val="solid"/>
          <a:round/>
          <a:headEnd type="none" w="med" len="med"/>
          <a:tailEnd type="none" w="med" len="med"/>
        </a:ln>
        <a:effectLst/>
        <a:sp3d/>
      </dgm:spPr>
      <dgm:t>
        <a:bodyPr/>
        <a:lstStyle/>
        <a:p>
          <a:r>
            <a:rPr lang="en-GB" dirty="0"/>
            <a:t>Etc..</a:t>
          </a:r>
        </a:p>
      </dgm:t>
    </dgm:pt>
    <dgm:pt modelId="{B81F3200-0206-4CCE-AC99-808D6AA18991}" type="parTrans" cxnId="{F9838E1C-2B6F-4284-9251-B5CD9C0ACEF9}">
      <dgm:prSet/>
      <dgm:spPr/>
      <dgm:t>
        <a:bodyPr/>
        <a:lstStyle/>
        <a:p>
          <a:endParaRPr lang="en-GB"/>
        </a:p>
      </dgm:t>
    </dgm:pt>
    <dgm:pt modelId="{609FDCB7-6BFD-40D3-B198-8A9225F2040F}" type="sibTrans" cxnId="{F9838E1C-2B6F-4284-9251-B5CD9C0ACEF9}">
      <dgm:prSet/>
      <dgm:spPr/>
      <dgm:t>
        <a:bodyPr/>
        <a:lstStyle/>
        <a:p>
          <a:endParaRPr lang="en-GB"/>
        </a:p>
      </dgm:t>
    </dgm:pt>
    <dgm:pt modelId="{C5991410-E49A-4E4F-A29E-889B62B38E35}" type="pres">
      <dgm:prSet presAssocID="{30597C01-6D62-4049-A9EE-36C93C528D2A}" presName="linear" presStyleCnt="0">
        <dgm:presLayoutVars>
          <dgm:dir/>
          <dgm:resizeHandles val="exact"/>
        </dgm:presLayoutVars>
      </dgm:prSet>
      <dgm:spPr/>
    </dgm:pt>
    <dgm:pt modelId="{A5ED08D2-B354-4738-B1AE-7C9BB7EFAC2C}" type="pres">
      <dgm:prSet presAssocID="{6380C9D9-80A7-45CB-95B7-22C2E6914D82}" presName="comp" presStyleCnt="0"/>
      <dgm:spPr/>
    </dgm:pt>
    <dgm:pt modelId="{27F31FAE-CBA4-48D6-AD87-1D78C8DC8437}" type="pres">
      <dgm:prSet presAssocID="{6380C9D9-80A7-45CB-95B7-22C2E6914D82}" presName="box" presStyleLbl="node1" presStyleIdx="0" presStyleCnt="7"/>
      <dgm:spPr/>
    </dgm:pt>
    <dgm:pt modelId="{586B4CF6-C3BA-4419-9178-42FFFAF655BB}" type="pres">
      <dgm:prSet presAssocID="{6380C9D9-80A7-45CB-95B7-22C2E6914D82}" presName="img" presStyleLbl="fgImgPlace1" presStyleIdx="0" presStyleCnt="7"/>
      <dgm:spPr>
        <a:blipFill rotWithShape="1">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 val="0"/>
            </a:schemeClr>
          </a:solidFill>
          <a:prstDash val="solid"/>
          <a:round/>
          <a:headEnd type="none" w="med" len="med"/>
          <a:tailEnd type="none" w="med" len="med"/>
        </a:ln>
        <a:effectLst/>
        <a:sp3d/>
      </dgm:spPr>
    </dgm:pt>
    <dgm:pt modelId="{FB34E01E-3D0C-4835-89AB-4CE08540B0A5}" type="pres">
      <dgm:prSet presAssocID="{6380C9D9-80A7-45CB-95B7-22C2E6914D82}" presName="text" presStyleLbl="node1" presStyleIdx="0" presStyleCnt="7">
        <dgm:presLayoutVars>
          <dgm:bulletEnabled val="1"/>
        </dgm:presLayoutVars>
      </dgm:prSet>
      <dgm:spPr/>
    </dgm:pt>
    <dgm:pt modelId="{5BC77B71-71D8-450A-9A44-904617936DB8}" type="pres">
      <dgm:prSet presAssocID="{10D55585-A923-4A33-A68F-31398E3A6DB1}" presName="spacer" presStyleCnt="0"/>
      <dgm:spPr/>
    </dgm:pt>
    <dgm:pt modelId="{5777566E-82D0-4D01-911C-C11A413BB4B1}" type="pres">
      <dgm:prSet presAssocID="{3E4FC9DE-76D2-4240-8750-D9E5E5D28AFD}" presName="comp" presStyleCnt="0"/>
      <dgm:spPr/>
    </dgm:pt>
    <dgm:pt modelId="{B323146A-CF17-4D11-A230-75534FBEC20C}" type="pres">
      <dgm:prSet presAssocID="{3E4FC9DE-76D2-4240-8750-D9E5E5D28AFD}" presName="box" presStyleLbl="node1" presStyleIdx="1" presStyleCnt="7"/>
      <dgm:spPr/>
    </dgm:pt>
    <dgm:pt modelId="{0189D36F-B74D-4454-B589-6D95EEB4B40C}" type="pres">
      <dgm:prSet presAssocID="{3E4FC9DE-76D2-4240-8750-D9E5E5D28AFD}" presName="img" presStyleLbl="fgImgPlace1" presStyleIdx="1" presStyleCnt="7"/>
      <dgm:spPr>
        <a:blipFill rotWithShape="1">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a:ln>
          <a:noFill/>
        </a:ln>
      </dgm:spPr>
    </dgm:pt>
    <dgm:pt modelId="{7C32AAF7-C774-40C9-81BD-BE0CB40AB4FC}" type="pres">
      <dgm:prSet presAssocID="{3E4FC9DE-76D2-4240-8750-D9E5E5D28AFD}" presName="text" presStyleLbl="node1" presStyleIdx="1" presStyleCnt="7">
        <dgm:presLayoutVars>
          <dgm:bulletEnabled val="1"/>
        </dgm:presLayoutVars>
      </dgm:prSet>
      <dgm:spPr/>
    </dgm:pt>
    <dgm:pt modelId="{F5247071-50D1-4325-B845-C13890E8368B}" type="pres">
      <dgm:prSet presAssocID="{558AD63F-79E8-47FC-BB40-22B177E54C82}" presName="spacer" presStyleCnt="0"/>
      <dgm:spPr/>
    </dgm:pt>
    <dgm:pt modelId="{DD55F36C-B7A5-4141-9285-6DA25B90460D}" type="pres">
      <dgm:prSet presAssocID="{73C85412-525C-4288-A8F4-1EBC6FB7C42F}" presName="comp" presStyleCnt="0"/>
      <dgm:spPr/>
    </dgm:pt>
    <dgm:pt modelId="{38969E67-1F31-4E5C-8086-3D839DEDBB96}" type="pres">
      <dgm:prSet presAssocID="{73C85412-525C-4288-A8F4-1EBC6FB7C42F}" presName="box" presStyleLbl="node1" presStyleIdx="2" presStyleCnt="7"/>
      <dgm:spPr/>
    </dgm:pt>
    <dgm:pt modelId="{68127958-76AB-4E72-A7B9-F2E877164CE1}" type="pres">
      <dgm:prSet presAssocID="{73C85412-525C-4288-A8F4-1EBC6FB7C42F}" presName="img" presStyleLbl="fgImgPlace1" presStyleIdx="2" presStyleCnt="7"/>
      <dgm:spPr>
        <a:blipFill dpi="0" rotWithShape="1">
          <a:blip xmlns:r="http://schemas.openxmlformats.org/officeDocument/2006/relationships" r:embed="rId3" cstate="screen">
            <a:extLst>
              <a:ext uri="{28A0092B-C50C-407E-A947-70E740481C1C}">
                <a14:useLocalDpi xmlns:a14="http://schemas.microsoft.com/office/drawing/2010/main"/>
              </a:ext>
            </a:extLst>
          </a:blip>
          <a:srcRect/>
          <a:tile tx="-95250" ty="-95250" sx="25000" sy="25000" flip="none" algn="tl"/>
        </a:blipFill>
        <a:ln>
          <a:noFill/>
        </a:ln>
      </dgm:spPr>
    </dgm:pt>
    <dgm:pt modelId="{B3FFA9CB-8B04-453B-8AAB-640374B03970}" type="pres">
      <dgm:prSet presAssocID="{73C85412-525C-4288-A8F4-1EBC6FB7C42F}" presName="text" presStyleLbl="node1" presStyleIdx="2" presStyleCnt="7">
        <dgm:presLayoutVars>
          <dgm:bulletEnabled val="1"/>
        </dgm:presLayoutVars>
      </dgm:prSet>
      <dgm:spPr/>
    </dgm:pt>
    <dgm:pt modelId="{BC16C305-2BDE-4B96-83CE-98A2FB12C7F2}" type="pres">
      <dgm:prSet presAssocID="{AAFDD8E1-70D2-4017-8BD2-A29BE3946FFD}" presName="spacer" presStyleCnt="0"/>
      <dgm:spPr/>
    </dgm:pt>
    <dgm:pt modelId="{93A4EEE3-FAF1-4A7D-8D84-3910735B534B}" type="pres">
      <dgm:prSet presAssocID="{D53745DF-C8FE-4E12-8164-DC3DBB4AA9AD}" presName="comp" presStyleCnt="0"/>
      <dgm:spPr/>
    </dgm:pt>
    <dgm:pt modelId="{CE23BE6F-C148-43E5-B04D-BA352422C78D}" type="pres">
      <dgm:prSet presAssocID="{D53745DF-C8FE-4E12-8164-DC3DBB4AA9AD}" presName="box" presStyleLbl="node1" presStyleIdx="3" presStyleCnt="7"/>
      <dgm:spPr/>
    </dgm:pt>
    <dgm:pt modelId="{4FEFF9CE-D16C-4CB2-B8C4-199BAE083723}" type="pres">
      <dgm:prSet presAssocID="{D53745DF-C8FE-4E12-8164-DC3DBB4AA9AD}" presName="img" presStyleLbl="fgImgPlace1" presStyleIdx="3" presStyleCnt="7"/>
      <dgm:spPr>
        <a:blipFill rotWithShape="1">
          <a:blip xmlns:r="http://schemas.openxmlformats.org/officeDocument/2006/relationships" r:embed="rId4" cstate="screen">
            <a:extLst>
              <a:ext uri="{28A0092B-C50C-407E-A947-70E740481C1C}">
                <a14:useLocalDpi xmlns:a14="http://schemas.microsoft.com/office/drawing/2010/main"/>
              </a:ext>
            </a:extLst>
          </a:blip>
          <a:srcRect/>
          <a:stretch>
            <a:fillRect/>
          </a:stretch>
        </a:blipFill>
        <a:ln w="12700" cap="flat" cmpd="sng" algn="ctr">
          <a:noFill/>
          <a:prstDash val="solid"/>
          <a:round/>
          <a:headEnd type="none" w="med" len="med"/>
          <a:tailEnd type="none" w="med" len="med"/>
        </a:ln>
        <a:effectLst/>
        <a:sp3d/>
      </dgm:spPr>
    </dgm:pt>
    <dgm:pt modelId="{AF216A47-159F-49A7-914A-E487497814D8}" type="pres">
      <dgm:prSet presAssocID="{D53745DF-C8FE-4E12-8164-DC3DBB4AA9AD}" presName="text" presStyleLbl="node1" presStyleIdx="3" presStyleCnt="7">
        <dgm:presLayoutVars>
          <dgm:bulletEnabled val="1"/>
        </dgm:presLayoutVars>
      </dgm:prSet>
      <dgm:spPr/>
    </dgm:pt>
    <dgm:pt modelId="{8A05AFC6-07C3-4AFF-9E41-D9AEC1E334C9}" type="pres">
      <dgm:prSet presAssocID="{3F1401FC-6BD9-49C2-A773-41E01D5EC9B7}" presName="spacer" presStyleCnt="0"/>
      <dgm:spPr/>
    </dgm:pt>
    <dgm:pt modelId="{15D9BD3E-6286-46B3-BF87-487FB046D21E}" type="pres">
      <dgm:prSet presAssocID="{DFE7ED8F-4A00-4621-AC90-8DAF5B4CF47B}" presName="comp" presStyleCnt="0"/>
      <dgm:spPr/>
    </dgm:pt>
    <dgm:pt modelId="{8C1A1347-D680-440C-90BB-A7BBF2896C8A}" type="pres">
      <dgm:prSet presAssocID="{DFE7ED8F-4A00-4621-AC90-8DAF5B4CF47B}" presName="box" presStyleLbl="node1" presStyleIdx="4" presStyleCnt="7"/>
      <dgm:spPr/>
    </dgm:pt>
    <dgm:pt modelId="{11C0563B-B198-4262-8F2E-0D5471E8FD79}" type="pres">
      <dgm:prSet presAssocID="{DFE7ED8F-4A00-4621-AC90-8DAF5B4CF47B}" presName="img" presStyleLbl="fgImgPlace1" presStyleIdx="4" presStyleCnt="7"/>
      <dgm:spPr>
        <a:blipFill rotWithShape="1">
          <a:blip xmlns:r="http://schemas.openxmlformats.org/officeDocument/2006/relationships" r:embed="rId5" cstate="screen">
            <a:extLst>
              <a:ext uri="{28A0092B-C50C-407E-A947-70E740481C1C}">
                <a14:useLocalDpi xmlns:a14="http://schemas.microsoft.com/office/drawing/2010/main"/>
              </a:ext>
            </a:extLst>
          </a:blip>
          <a:srcRect/>
          <a:stretch>
            <a:fillRect/>
          </a:stretch>
        </a:blipFill>
        <a:ln>
          <a:noFill/>
        </a:ln>
      </dgm:spPr>
    </dgm:pt>
    <dgm:pt modelId="{D79DF8D1-BECA-4A5B-BF98-9C815B3B93EF}" type="pres">
      <dgm:prSet presAssocID="{DFE7ED8F-4A00-4621-AC90-8DAF5B4CF47B}" presName="text" presStyleLbl="node1" presStyleIdx="4" presStyleCnt="7">
        <dgm:presLayoutVars>
          <dgm:bulletEnabled val="1"/>
        </dgm:presLayoutVars>
      </dgm:prSet>
      <dgm:spPr/>
    </dgm:pt>
    <dgm:pt modelId="{5D5BD068-7FBD-412E-88F4-B5EE5460C8BB}" type="pres">
      <dgm:prSet presAssocID="{E1D3060F-9254-4BBB-93F6-968991CDB580}" presName="spacer" presStyleCnt="0"/>
      <dgm:spPr/>
    </dgm:pt>
    <dgm:pt modelId="{C196B478-FC5D-44BB-BF6E-BE471314A937}" type="pres">
      <dgm:prSet presAssocID="{A96F23AB-69E9-4E2A-BF3F-7F612020036E}" presName="comp" presStyleCnt="0"/>
      <dgm:spPr/>
    </dgm:pt>
    <dgm:pt modelId="{3F6FA1BF-96D0-4AB2-8BC4-AEE5538DAE59}" type="pres">
      <dgm:prSet presAssocID="{A96F23AB-69E9-4E2A-BF3F-7F612020036E}" presName="box" presStyleLbl="node1" presStyleIdx="5" presStyleCnt="7"/>
      <dgm:spPr/>
    </dgm:pt>
    <dgm:pt modelId="{A1C7149C-4F45-424F-9A18-563C00BE6358}" type="pres">
      <dgm:prSet presAssocID="{A96F23AB-69E9-4E2A-BF3F-7F612020036E}" presName="img" presStyleLbl="fgImgPlace1" presStyleIdx="5" presStyleCnt="7"/>
      <dgm:spPr>
        <a:blipFill dpi="0" rotWithShape="1">
          <a:blip xmlns:r="http://schemas.openxmlformats.org/officeDocument/2006/relationships" r:embed="rId6" cstate="screen">
            <a:extLst>
              <a:ext uri="{28A0092B-C50C-407E-A947-70E740481C1C}">
                <a14:useLocalDpi xmlns:a14="http://schemas.microsoft.com/office/drawing/2010/main"/>
              </a:ext>
            </a:extLst>
          </a:blip>
          <a:srcRect/>
          <a:tile tx="-31750" ty="-19050" sx="20000" sy="20000" flip="none" algn="tl"/>
        </a:blipFill>
        <a:ln>
          <a:noFill/>
        </a:ln>
      </dgm:spPr>
    </dgm:pt>
    <dgm:pt modelId="{29B80F17-D5AF-4882-87A9-A1835B4D6D72}" type="pres">
      <dgm:prSet presAssocID="{A96F23AB-69E9-4E2A-BF3F-7F612020036E}" presName="text" presStyleLbl="node1" presStyleIdx="5" presStyleCnt="7">
        <dgm:presLayoutVars>
          <dgm:bulletEnabled val="1"/>
        </dgm:presLayoutVars>
      </dgm:prSet>
      <dgm:spPr/>
    </dgm:pt>
    <dgm:pt modelId="{24F5B1CA-4D93-44AF-BB5A-E7EDFC4D01DC}" type="pres">
      <dgm:prSet presAssocID="{ABD3B740-533A-42A9-9CCD-6A576AA1C8D9}" presName="spacer" presStyleCnt="0"/>
      <dgm:spPr/>
    </dgm:pt>
    <dgm:pt modelId="{5C7C5ED2-6932-4040-8919-226F13E1C394}" type="pres">
      <dgm:prSet presAssocID="{AF4DE404-AC2C-4F9E-9840-3F75F08400FB}" presName="comp" presStyleCnt="0"/>
      <dgm:spPr/>
    </dgm:pt>
    <dgm:pt modelId="{1760E1EA-5013-4FE5-A985-8DFA2584A09A}" type="pres">
      <dgm:prSet presAssocID="{AF4DE404-AC2C-4F9E-9840-3F75F08400FB}" presName="box" presStyleLbl="node1" presStyleIdx="6" presStyleCnt="7"/>
      <dgm:spPr/>
    </dgm:pt>
    <dgm:pt modelId="{9211CD5E-E480-47EB-A257-A88257F12900}" type="pres">
      <dgm:prSet presAssocID="{AF4DE404-AC2C-4F9E-9840-3F75F08400FB}" presName="img" presStyleLbl="fgImgPlace1" presStyleIdx="6" presStyleCnt="7"/>
      <dgm:spPr>
        <a:blipFill dpi="0" rotWithShape="1">
          <a:blip xmlns:r="http://schemas.openxmlformats.org/officeDocument/2006/relationships" r:embed="rId7" cstate="screen">
            <a:extLst>
              <a:ext uri="{28A0092B-C50C-407E-A947-70E740481C1C}">
                <a14:useLocalDpi xmlns:a14="http://schemas.microsoft.com/office/drawing/2010/main"/>
              </a:ext>
            </a:extLst>
          </a:blip>
          <a:srcRect/>
          <a:tile tx="-31750" ty="-82550" sx="10000" sy="10000" flip="none" algn="tl"/>
        </a:blipFill>
        <a:ln>
          <a:noFill/>
        </a:ln>
      </dgm:spPr>
    </dgm:pt>
    <dgm:pt modelId="{5C8D61D9-3DE8-4009-BB82-614060E87FBA}" type="pres">
      <dgm:prSet presAssocID="{AF4DE404-AC2C-4F9E-9840-3F75F08400FB}" presName="text" presStyleLbl="node1" presStyleIdx="6" presStyleCnt="7">
        <dgm:presLayoutVars>
          <dgm:bulletEnabled val="1"/>
        </dgm:presLayoutVars>
      </dgm:prSet>
      <dgm:spPr/>
    </dgm:pt>
  </dgm:ptLst>
  <dgm:cxnLst>
    <dgm:cxn modelId="{F9838E1C-2B6F-4284-9251-B5CD9C0ACEF9}" srcId="{30597C01-6D62-4049-A9EE-36C93C528D2A}" destId="{AF4DE404-AC2C-4F9E-9840-3F75F08400FB}" srcOrd="6" destOrd="0" parTransId="{B81F3200-0206-4CCE-AC99-808D6AA18991}" sibTransId="{609FDCB7-6BFD-40D3-B198-8A9225F2040F}"/>
    <dgm:cxn modelId="{EF438F26-DB69-42C2-863A-672F5ADCB724}" type="presOf" srcId="{3E4FC9DE-76D2-4240-8750-D9E5E5D28AFD}" destId="{B323146A-CF17-4D11-A230-75534FBEC20C}" srcOrd="0" destOrd="0" presId="urn:microsoft.com/office/officeart/2005/8/layout/vList4"/>
    <dgm:cxn modelId="{D446345C-DC69-42E9-8955-5697754EA0DE}" type="presOf" srcId="{DFE7ED8F-4A00-4621-AC90-8DAF5B4CF47B}" destId="{8C1A1347-D680-440C-90BB-A7BBF2896C8A}" srcOrd="0" destOrd="0" presId="urn:microsoft.com/office/officeart/2005/8/layout/vList4"/>
    <dgm:cxn modelId="{96C31543-D69D-4320-A2A6-8C32AB8A36CF}" type="presOf" srcId="{A96F23AB-69E9-4E2A-BF3F-7F612020036E}" destId="{29B80F17-D5AF-4882-87A9-A1835B4D6D72}" srcOrd="1" destOrd="0" presId="urn:microsoft.com/office/officeart/2005/8/layout/vList4"/>
    <dgm:cxn modelId="{D568E764-2361-4421-B228-6575962A73AB}" type="presOf" srcId="{AF4DE404-AC2C-4F9E-9840-3F75F08400FB}" destId="{1760E1EA-5013-4FE5-A985-8DFA2584A09A}" srcOrd="0" destOrd="0" presId="urn:microsoft.com/office/officeart/2005/8/layout/vList4"/>
    <dgm:cxn modelId="{66330169-0215-4099-8D10-CFF98B98525B}" srcId="{30597C01-6D62-4049-A9EE-36C93C528D2A}" destId="{3E4FC9DE-76D2-4240-8750-D9E5E5D28AFD}" srcOrd="1" destOrd="0" parTransId="{1C29653E-2783-44C4-B4ED-A1DF705A2188}" sibTransId="{558AD63F-79E8-47FC-BB40-22B177E54C82}"/>
    <dgm:cxn modelId="{7A9AA16E-62A7-44BF-AABD-CB3756578AF2}" type="presOf" srcId="{6380C9D9-80A7-45CB-95B7-22C2E6914D82}" destId="{27F31FAE-CBA4-48D6-AD87-1D78C8DC8437}" srcOrd="0" destOrd="0" presId="urn:microsoft.com/office/officeart/2005/8/layout/vList4"/>
    <dgm:cxn modelId="{810F0553-9B48-4FD6-B861-AEF492B4D64C}" srcId="{30597C01-6D62-4049-A9EE-36C93C528D2A}" destId="{A96F23AB-69E9-4E2A-BF3F-7F612020036E}" srcOrd="5" destOrd="0" parTransId="{9C914F8B-4701-4E35-AC86-CCD38B398CB9}" sibTransId="{ABD3B740-533A-42A9-9CCD-6A576AA1C8D9}"/>
    <dgm:cxn modelId="{CC1C6D57-9A7C-4F47-B77B-03B06F5EB0C6}" type="presOf" srcId="{DFE7ED8F-4A00-4621-AC90-8DAF5B4CF47B}" destId="{D79DF8D1-BECA-4A5B-BF98-9C815B3B93EF}" srcOrd="1" destOrd="0" presId="urn:microsoft.com/office/officeart/2005/8/layout/vList4"/>
    <dgm:cxn modelId="{E815F07E-3844-40B1-8E5B-6A5079CD0FC6}" type="presOf" srcId="{A96F23AB-69E9-4E2A-BF3F-7F612020036E}" destId="{3F6FA1BF-96D0-4AB2-8BC4-AEE5538DAE59}" srcOrd="0" destOrd="0" presId="urn:microsoft.com/office/officeart/2005/8/layout/vList4"/>
    <dgm:cxn modelId="{1302AB80-9772-4D97-9E52-5A4B81A8F500}" type="presOf" srcId="{D53745DF-C8FE-4E12-8164-DC3DBB4AA9AD}" destId="{CE23BE6F-C148-43E5-B04D-BA352422C78D}" srcOrd="0" destOrd="0" presId="urn:microsoft.com/office/officeart/2005/8/layout/vList4"/>
    <dgm:cxn modelId="{FB31C98E-89AE-4CBE-BE4B-C798EE541228}" type="presOf" srcId="{6380C9D9-80A7-45CB-95B7-22C2E6914D82}" destId="{FB34E01E-3D0C-4835-89AB-4CE08540B0A5}" srcOrd="1" destOrd="0" presId="urn:microsoft.com/office/officeart/2005/8/layout/vList4"/>
    <dgm:cxn modelId="{A5A87892-0CD4-4FA4-A977-39D8EEFD3AA9}" srcId="{30597C01-6D62-4049-A9EE-36C93C528D2A}" destId="{6380C9D9-80A7-45CB-95B7-22C2E6914D82}" srcOrd="0" destOrd="0" parTransId="{1CC69D75-97DB-4F5C-9682-6CA598AA3B7A}" sibTransId="{10D55585-A923-4A33-A68F-31398E3A6DB1}"/>
    <dgm:cxn modelId="{2CB88DA8-3A45-4C13-A0FE-6FBBE5EFC620}" type="presOf" srcId="{D53745DF-C8FE-4E12-8164-DC3DBB4AA9AD}" destId="{AF216A47-159F-49A7-914A-E487497814D8}" srcOrd="1" destOrd="0" presId="urn:microsoft.com/office/officeart/2005/8/layout/vList4"/>
    <dgm:cxn modelId="{EDB5E7B1-CEAF-45B6-9B3E-4858CC8505BC}" type="presOf" srcId="{AF4DE404-AC2C-4F9E-9840-3F75F08400FB}" destId="{5C8D61D9-3DE8-4009-BB82-614060E87FBA}" srcOrd="1" destOrd="0" presId="urn:microsoft.com/office/officeart/2005/8/layout/vList4"/>
    <dgm:cxn modelId="{A3BE5EB5-9C83-40FC-8AB5-C1B8EAE5A607}" srcId="{30597C01-6D62-4049-A9EE-36C93C528D2A}" destId="{D53745DF-C8FE-4E12-8164-DC3DBB4AA9AD}" srcOrd="3" destOrd="0" parTransId="{CB6E09C3-13F1-4B77-BEB7-2F51AD97D284}" sibTransId="{3F1401FC-6BD9-49C2-A773-41E01D5EC9B7}"/>
    <dgm:cxn modelId="{22F7F3C7-E8A7-4A61-82BB-EFE4A645CC37}" srcId="{30597C01-6D62-4049-A9EE-36C93C528D2A}" destId="{DFE7ED8F-4A00-4621-AC90-8DAF5B4CF47B}" srcOrd="4" destOrd="0" parTransId="{7CAD2BA5-498B-4A4A-BF22-58452B07BF35}" sibTransId="{E1D3060F-9254-4BBB-93F6-968991CDB580}"/>
    <dgm:cxn modelId="{75E73ACC-A862-4224-817B-B4C3C8CCEE5A}" srcId="{30597C01-6D62-4049-A9EE-36C93C528D2A}" destId="{73C85412-525C-4288-A8F4-1EBC6FB7C42F}" srcOrd="2" destOrd="0" parTransId="{9D816BE1-7ED1-4290-9530-B68DFC938089}" sibTransId="{AAFDD8E1-70D2-4017-8BD2-A29BE3946FFD}"/>
    <dgm:cxn modelId="{5C39C8DC-DAEA-40CD-A3E5-3D113E597ED1}" type="presOf" srcId="{73C85412-525C-4288-A8F4-1EBC6FB7C42F}" destId="{38969E67-1F31-4E5C-8086-3D839DEDBB96}" srcOrd="0" destOrd="0" presId="urn:microsoft.com/office/officeart/2005/8/layout/vList4"/>
    <dgm:cxn modelId="{40F0C6DE-32FF-4D52-9081-AA0904AEB818}" type="presOf" srcId="{73C85412-525C-4288-A8F4-1EBC6FB7C42F}" destId="{B3FFA9CB-8B04-453B-8AAB-640374B03970}" srcOrd="1" destOrd="0" presId="urn:microsoft.com/office/officeart/2005/8/layout/vList4"/>
    <dgm:cxn modelId="{1FBBD9ED-C5A3-40F7-B7C3-9EE3C4E6DEC9}" type="presOf" srcId="{3E4FC9DE-76D2-4240-8750-D9E5E5D28AFD}" destId="{7C32AAF7-C774-40C9-81BD-BE0CB40AB4FC}" srcOrd="1" destOrd="0" presId="urn:microsoft.com/office/officeart/2005/8/layout/vList4"/>
    <dgm:cxn modelId="{D37A18F3-941C-496E-9B8E-5CA86764C2E0}" type="presOf" srcId="{30597C01-6D62-4049-A9EE-36C93C528D2A}" destId="{C5991410-E49A-4E4F-A29E-889B62B38E35}" srcOrd="0" destOrd="0" presId="urn:microsoft.com/office/officeart/2005/8/layout/vList4"/>
    <dgm:cxn modelId="{7801149B-9FEE-41CA-B43E-E4DCE22AAB96}" type="presParOf" srcId="{C5991410-E49A-4E4F-A29E-889B62B38E35}" destId="{A5ED08D2-B354-4738-B1AE-7C9BB7EFAC2C}" srcOrd="0" destOrd="0" presId="urn:microsoft.com/office/officeart/2005/8/layout/vList4"/>
    <dgm:cxn modelId="{5F0451B2-5972-43EF-A8C1-FC151A82C82C}" type="presParOf" srcId="{A5ED08D2-B354-4738-B1AE-7C9BB7EFAC2C}" destId="{27F31FAE-CBA4-48D6-AD87-1D78C8DC8437}" srcOrd="0" destOrd="0" presId="urn:microsoft.com/office/officeart/2005/8/layout/vList4"/>
    <dgm:cxn modelId="{FA9AA171-36EA-4821-B7EC-1D398452175A}" type="presParOf" srcId="{A5ED08D2-B354-4738-B1AE-7C9BB7EFAC2C}" destId="{586B4CF6-C3BA-4419-9178-42FFFAF655BB}" srcOrd="1" destOrd="0" presId="urn:microsoft.com/office/officeart/2005/8/layout/vList4"/>
    <dgm:cxn modelId="{14473086-F098-4EE7-A439-3A155528048D}" type="presParOf" srcId="{A5ED08D2-B354-4738-B1AE-7C9BB7EFAC2C}" destId="{FB34E01E-3D0C-4835-89AB-4CE08540B0A5}" srcOrd="2" destOrd="0" presId="urn:microsoft.com/office/officeart/2005/8/layout/vList4"/>
    <dgm:cxn modelId="{89C5855C-7AC0-4122-9963-CDD2E369C836}" type="presParOf" srcId="{C5991410-E49A-4E4F-A29E-889B62B38E35}" destId="{5BC77B71-71D8-450A-9A44-904617936DB8}" srcOrd="1" destOrd="0" presId="urn:microsoft.com/office/officeart/2005/8/layout/vList4"/>
    <dgm:cxn modelId="{51E2619F-D206-4F5A-84A1-95A358A0D2A0}" type="presParOf" srcId="{C5991410-E49A-4E4F-A29E-889B62B38E35}" destId="{5777566E-82D0-4D01-911C-C11A413BB4B1}" srcOrd="2" destOrd="0" presId="urn:microsoft.com/office/officeart/2005/8/layout/vList4"/>
    <dgm:cxn modelId="{5CCA43D5-F4AA-4D52-9AB5-E7B2F5191B03}" type="presParOf" srcId="{5777566E-82D0-4D01-911C-C11A413BB4B1}" destId="{B323146A-CF17-4D11-A230-75534FBEC20C}" srcOrd="0" destOrd="0" presId="urn:microsoft.com/office/officeart/2005/8/layout/vList4"/>
    <dgm:cxn modelId="{B36AE1AE-DCFB-473A-AB0A-B33C31A45AC9}" type="presParOf" srcId="{5777566E-82D0-4D01-911C-C11A413BB4B1}" destId="{0189D36F-B74D-4454-B589-6D95EEB4B40C}" srcOrd="1" destOrd="0" presId="urn:microsoft.com/office/officeart/2005/8/layout/vList4"/>
    <dgm:cxn modelId="{74879F76-4FFF-463F-890A-A0F997BB8AA3}" type="presParOf" srcId="{5777566E-82D0-4D01-911C-C11A413BB4B1}" destId="{7C32AAF7-C774-40C9-81BD-BE0CB40AB4FC}" srcOrd="2" destOrd="0" presId="urn:microsoft.com/office/officeart/2005/8/layout/vList4"/>
    <dgm:cxn modelId="{CE67608A-83C7-4EE4-AA4A-40B3A32F9833}" type="presParOf" srcId="{C5991410-E49A-4E4F-A29E-889B62B38E35}" destId="{F5247071-50D1-4325-B845-C13890E8368B}" srcOrd="3" destOrd="0" presId="urn:microsoft.com/office/officeart/2005/8/layout/vList4"/>
    <dgm:cxn modelId="{66EA79B7-7A5F-455B-915A-157CC1582FD2}" type="presParOf" srcId="{C5991410-E49A-4E4F-A29E-889B62B38E35}" destId="{DD55F36C-B7A5-4141-9285-6DA25B90460D}" srcOrd="4" destOrd="0" presId="urn:microsoft.com/office/officeart/2005/8/layout/vList4"/>
    <dgm:cxn modelId="{A49A192C-73F7-4209-A788-5FA0575D649E}" type="presParOf" srcId="{DD55F36C-B7A5-4141-9285-6DA25B90460D}" destId="{38969E67-1F31-4E5C-8086-3D839DEDBB96}" srcOrd="0" destOrd="0" presId="urn:microsoft.com/office/officeart/2005/8/layout/vList4"/>
    <dgm:cxn modelId="{51A635D8-1918-4E70-9D8E-BA57990A2776}" type="presParOf" srcId="{DD55F36C-B7A5-4141-9285-6DA25B90460D}" destId="{68127958-76AB-4E72-A7B9-F2E877164CE1}" srcOrd="1" destOrd="0" presId="urn:microsoft.com/office/officeart/2005/8/layout/vList4"/>
    <dgm:cxn modelId="{043FB85C-CD01-4F15-BCCE-E1AD557779CD}" type="presParOf" srcId="{DD55F36C-B7A5-4141-9285-6DA25B90460D}" destId="{B3FFA9CB-8B04-453B-8AAB-640374B03970}" srcOrd="2" destOrd="0" presId="urn:microsoft.com/office/officeart/2005/8/layout/vList4"/>
    <dgm:cxn modelId="{4877A645-E107-4AF1-B70E-B07D2851319D}" type="presParOf" srcId="{C5991410-E49A-4E4F-A29E-889B62B38E35}" destId="{BC16C305-2BDE-4B96-83CE-98A2FB12C7F2}" srcOrd="5" destOrd="0" presId="urn:microsoft.com/office/officeart/2005/8/layout/vList4"/>
    <dgm:cxn modelId="{B1D22F9B-5D80-4825-A8E8-E6951CD553BD}" type="presParOf" srcId="{C5991410-E49A-4E4F-A29E-889B62B38E35}" destId="{93A4EEE3-FAF1-4A7D-8D84-3910735B534B}" srcOrd="6" destOrd="0" presId="urn:microsoft.com/office/officeart/2005/8/layout/vList4"/>
    <dgm:cxn modelId="{DAECDD0F-FEE5-4E8E-8A8F-F6A0AD61AC23}" type="presParOf" srcId="{93A4EEE3-FAF1-4A7D-8D84-3910735B534B}" destId="{CE23BE6F-C148-43E5-B04D-BA352422C78D}" srcOrd="0" destOrd="0" presId="urn:microsoft.com/office/officeart/2005/8/layout/vList4"/>
    <dgm:cxn modelId="{F8CD7CB3-6520-440E-ABD5-473CBD348047}" type="presParOf" srcId="{93A4EEE3-FAF1-4A7D-8D84-3910735B534B}" destId="{4FEFF9CE-D16C-4CB2-B8C4-199BAE083723}" srcOrd="1" destOrd="0" presId="urn:microsoft.com/office/officeart/2005/8/layout/vList4"/>
    <dgm:cxn modelId="{CA48476C-74FD-41AA-A596-BB66813A4F8D}" type="presParOf" srcId="{93A4EEE3-FAF1-4A7D-8D84-3910735B534B}" destId="{AF216A47-159F-49A7-914A-E487497814D8}" srcOrd="2" destOrd="0" presId="urn:microsoft.com/office/officeart/2005/8/layout/vList4"/>
    <dgm:cxn modelId="{02DF9359-7883-4FF5-8DD3-0B87A7F83ACD}" type="presParOf" srcId="{C5991410-E49A-4E4F-A29E-889B62B38E35}" destId="{8A05AFC6-07C3-4AFF-9E41-D9AEC1E334C9}" srcOrd="7" destOrd="0" presId="urn:microsoft.com/office/officeart/2005/8/layout/vList4"/>
    <dgm:cxn modelId="{2F67B960-6117-45EC-A463-32668258003B}" type="presParOf" srcId="{C5991410-E49A-4E4F-A29E-889B62B38E35}" destId="{15D9BD3E-6286-46B3-BF87-487FB046D21E}" srcOrd="8" destOrd="0" presId="urn:microsoft.com/office/officeart/2005/8/layout/vList4"/>
    <dgm:cxn modelId="{3063C974-41D4-4450-BCCF-F93194E2C877}" type="presParOf" srcId="{15D9BD3E-6286-46B3-BF87-487FB046D21E}" destId="{8C1A1347-D680-440C-90BB-A7BBF2896C8A}" srcOrd="0" destOrd="0" presId="urn:microsoft.com/office/officeart/2005/8/layout/vList4"/>
    <dgm:cxn modelId="{A008BE3C-C98B-4F1E-A186-67FEDD012A11}" type="presParOf" srcId="{15D9BD3E-6286-46B3-BF87-487FB046D21E}" destId="{11C0563B-B198-4262-8F2E-0D5471E8FD79}" srcOrd="1" destOrd="0" presId="urn:microsoft.com/office/officeart/2005/8/layout/vList4"/>
    <dgm:cxn modelId="{53249131-AB87-4464-A26E-ACD434965AAA}" type="presParOf" srcId="{15D9BD3E-6286-46B3-BF87-487FB046D21E}" destId="{D79DF8D1-BECA-4A5B-BF98-9C815B3B93EF}" srcOrd="2" destOrd="0" presId="urn:microsoft.com/office/officeart/2005/8/layout/vList4"/>
    <dgm:cxn modelId="{BCFD694A-0E71-4840-BDA1-1A3987A6ABCD}" type="presParOf" srcId="{C5991410-E49A-4E4F-A29E-889B62B38E35}" destId="{5D5BD068-7FBD-412E-88F4-B5EE5460C8BB}" srcOrd="9" destOrd="0" presId="urn:microsoft.com/office/officeart/2005/8/layout/vList4"/>
    <dgm:cxn modelId="{04862764-4A8B-4CA7-8850-8A232FB2FCD1}" type="presParOf" srcId="{C5991410-E49A-4E4F-A29E-889B62B38E35}" destId="{C196B478-FC5D-44BB-BF6E-BE471314A937}" srcOrd="10" destOrd="0" presId="urn:microsoft.com/office/officeart/2005/8/layout/vList4"/>
    <dgm:cxn modelId="{D9276D98-A535-4A2A-B068-5E9E446F5C34}" type="presParOf" srcId="{C196B478-FC5D-44BB-BF6E-BE471314A937}" destId="{3F6FA1BF-96D0-4AB2-8BC4-AEE5538DAE59}" srcOrd="0" destOrd="0" presId="urn:microsoft.com/office/officeart/2005/8/layout/vList4"/>
    <dgm:cxn modelId="{CD561464-2389-4A59-B740-7EE8DC2D5A0C}" type="presParOf" srcId="{C196B478-FC5D-44BB-BF6E-BE471314A937}" destId="{A1C7149C-4F45-424F-9A18-563C00BE6358}" srcOrd="1" destOrd="0" presId="urn:microsoft.com/office/officeart/2005/8/layout/vList4"/>
    <dgm:cxn modelId="{25995F81-BB7F-4776-96F0-00C06BA5A48A}" type="presParOf" srcId="{C196B478-FC5D-44BB-BF6E-BE471314A937}" destId="{29B80F17-D5AF-4882-87A9-A1835B4D6D72}" srcOrd="2" destOrd="0" presId="urn:microsoft.com/office/officeart/2005/8/layout/vList4"/>
    <dgm:cxn modelId="{A2012BB0-EE15-48AE-983B-F57C9E6F1A16}" type="presParOf" srcId="{C5991410-E49A-4E4F-A29E-889B62B38E35}" destId="{24F5B1CA-4D93-44AF-BB5A-E7EDFC4D01DC}" srcOrd="11" destOrd="0" presId="urn:microsoft.com/office/officeart/2005/8/layout/vList4"/>
    <dgm:cxn modelId="{88A43E18-A382-44F2-8AAD-86EBF6F99547}" type="presParOf" srcId="{C5991410-E49A-4E4F-A29E-889B62B38E35}" destId="{5C7C5ED2-6932-4040-8919-226F13E1C394}" srcOrd="12" destOrd="0" presId="urn:microsoft.com/office/officeart/2005/8/layout/vList4"/>
    <dgm:cxn modelId="{B2B9DF3F-8A08-4317-AC26-A2DC92BE05B5}" type="presParOf" srcId="{5C7C5ED2-6932-4040-8919-226F13E1C394}" destId="{1760E1EA-5013-4FE5-A985-8DFA2584A09A}" srcOrd="0" destOrd="0" presId="urn:microsoft.com/office/officeart/2005/8/layout/vList4"/>
    <dgm:cxn modelId="{44489903-142D-4729-8883-E7BF5F655FFC}" type="presParOf" srcId="{5C7C5ED2-6932-4040-8919-226F13E1C394}" destId="{9211CD5E-E480-47EB-A257-A88257F12900}" srcOrd="1" destOrd="0" presId="urn:microsoft.com/office/officeart/2005/8/layout/vList4"/>
    <dgm:cxn modelId="{3A1BA0A2-CE0C-4990-9417-AF30CBCFF188}" type="presParOf" srcId="{5C7C5ED2-6932-4040-8919-226F13E1C394}" destId="{5C8D61D9-3DE8-4009-BB82-614060E87FBA}" srcOrd="2" destOrd="0" presId="urn:microsoft.com/office/officeart/2005/8/layout/vList4"/>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FBA1CE-42D1-481E-A00E-0B324550264F}">
      <dsp:nvSpPr>
        <dsp:cNvPr id="0" name=""/>
        <dsp:cNvSpPr/>
      </dsp:nvSpPr>
      <dsp:spPr>
        <a:xfrm>
          <a:off x="-4083306" y="-626718"/>
          <a:ext cx="4865750" cy="4865750"/>
        </a:xfrm>
        <a:prstGeom prst="blockArc">
          <a:avLst>
            <a:gd name="adj1" fmla="val 18900000"/>
            <a:gd name="adj2" fmla="val 2700000"/>
            <a:gd name="adj3" fmla="val 444"/>
          </a:avLst>
        </a:prstGeom>
        <a:noFill/>
        <a:ln w="25400" cap="flat" cmpd="sng" algn="ctr">
          <a:solidFill>
            <a:schemeClr val="accent3">
              <a:hueOff val="0"/>
              <a:satOff val="0"/>
              <a:lumOff val="0"/>
              <a:alphaOff val="0"/>
            </a:schemeClr>
          </a:solidFill>
          <a:prstDash val="solid"/>
        </a:ln>
        <a:effectLst/>
        <a:sp3d/>
      </dsp:spPr>
      <dsp:style>
        <a:lnRef idx="2">
          <a:scrgbClr r="0" g="0" b="0"/>
        </a:lnRef>
        <a:fillRef idx="0">
          <a:scrgbClr r="0" g="0" b="0"/>
        </a:fillRef>
        <a:effectRef idx="0">
          <a:scrgbClr r="0" g="0" b="0"/>
        </a:effectRef>
        <a:fontRef idx="minor"/>
      </dsp:style>
    </dsp:sp>
    <dsp:sp modelId="{0121A06E-62AA-4C5E-B959-A7445A242F01}">
      <dsp:nvSpPr>
        <dsp:cNvPr id="0" name=""/>
        <dsp:cNvSpPr/>
      </dsp:nvSpPr>
      <dsp:spPr>
        <a:xfrm>
          <a:off x="503186" y="361231"/>
          <a:ext cx="6504760" cy="722462"/>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573455" tIns="53340" rIns="53340" bIns="53340" numCol="1" spcCol="1270" anchor="t" anchorCtr="0">
          <a:noAutofit/>
        </a:bodyPr>
        <a:lstStyle/>
        <a:p>
          <a:pPr marL="0" lvl="0" indent="0" algn="l" defTabSz="933450">
            <a:lnSpc>
              <a:spcPct val="90000"/>
            </a:lnSpc>
            <a:spcBef>
              <a:spcPct val="0"/>
            </a:spcBef>
            <a:spcAft>
              <a:spcPct val="35000"/>
            </a:spcAft>
            <a:buNone/>
          </a:pPr>
          <a:r>
            <a:rPr lang="en-GB" sz="2100" kern="1200"/>
            <a:t>Image processing</a:t>
          </a:r>
        </a:p>
        <a:p>
          <a:pPr marL="171450" lvl="1" indent="-171450" algn="l" defTabSz="711200">
            <a:lnSpc>
              <a:spcPct val="90000"/>
            </a:lnSpc>
            <a:spcBef>
              <a:spcPct val="0"/>
            </a:spcBef>
            <a:spcAft>
              <a:spcPct val="15000"/>
            </a:spcAft>
            <a:buChar char="•"/>
          </a:pPr>
          <a:r>
            <a:rPr lang="en-GB" sz="1600" kern="1200" baseline="0"/>
            <a:t>Why do we use images in drug discovery/cellular screening?</a:t>
          </a:r>
          <a:endParaRPr lang="en-GB" sz="1600" kern="1200"/>
        </a:p>
      </dsp:txBody>
      <dsp:txXfrm>
        <a:off x="503186" y="361231"/>
        <a:ext cx="6504760" cy="722462"/>
      </dsp:txXfrm>
    </dsp:sp>
    <dsp:sp modelId="{CDCEDDCD-4F59-469E-97C2-23DCCE3842DA}">
      <dsp:nvSpPr>
        <dsp:cNvPr id="0" name=""/>
        <dsp:cNvSpPr/>
      </dsp:nvSpPr>
      <dsp:spPr>
        <a:xfrm>
          <a:off x="51647" y="270923"/>
          <a:ext cx="903078" cy="903078"/>
        </a:xfrm>
        <a:prstGeom prst="ellipse">
          <a:avLst/>
        </a:prstGeom>
        <a:blipFill dpi="0" rotWithShape="0">
          <a:blip xmlns:r="http://schemas.openxmlformats.org/officeDocument/2006/relationships" r:embed="rId1" cstate="screen">
            <a:extLst>
              <a:ext uri="{28A0092B-C50C-407E-A947-70E740481C1C}">
                <a14:useLocalDpi xmlns:a14="http://schemas.microsoft.com/office/drawing/2010/main"/>
              </a:ext>
            </a:extLst>
          </a:blip>
          <a:srcRect/>
          <a:tile tx="-1435100" ty="-6350" sx="20000" sy="20000" flip="none" algn="tl"/>
        </a:blipFill>
        <a:ln w="25400" cap="flat" cmpd="sng" algn="ctr">
          <a:solidFill>
            <a:schemeClr val="accent2">
              <a:hueOff val="0"/>
              <a:satOff val="0"/>
              <a:lumOff val="0"/>
              <a:alphaOff val="0"/>
            </a:schemeClr>
          </a:solidFill>
          <a:prstDash val="solid"/>
        </a:ln>
        <a:effectLst/>
        <a:sp3d/>
      </dsp:spPr>
      <dsp:style>
        <a:lnRef idx="2">
          <a:scrgbClr r="0" g="0" b="0"/>
        </a:lnRef>
        <a:fillRef idx="1">
          <a:scrgbClr r="0" g="0" b="0"/>
        </a:fillRef>
        <a:effectRef idx="0">
          <a:scrgbClr r="0" g="0" b="0"/>
        </a:effectRef>
        <a:fontRef idx="minor"/>
      </dsp:style>
    </dsp:sp>
    <dsp:sp modelId="{54612A56-1C86-4C9A-9E43-C22763D7B853}">
      <dsp:nvSpPr>
        <dsp:cNvPr id="0" name=""/>
        <dsp:cNvSpPr/>
      </dsp:nvSpPr>
      <dsp:spPr>
        <a:xfrm>
          <a:off x="765801" y="1444925"/>
          <a:ext cx="6242145" cy="722462"/>
        </a:xfrm>
        <a:prstGeom prst="rect">
          <a:avLst/>
        </a:prstGeom>
        <a:solidFill>
          <a:schemeClr val="accent2">
            <a:hueOff val="-605307"/>
            <a:satOff val="-17487"/>
            <a:lumOff val="22157"/>
            <a:alphaOff val="0"/>
          </a:schemeClr>
        </a:solidFill>
        <a:ln w="25400" cap="flat" cmpd="sng" algn="ctr">
          <a:solidFill>
            <a:schemeClr val="lt1">
              <a:hueOff val="0"/>
              <a:satOff val="0"/>
              <a:lumOff val="0"/>
              <a:alphaOff val="0"/>
            </a:schemeClr>
          </a:solid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573455" tIns="53340" rIns="53340" bIns="53340" numCol="1" spcCol="1270" anchor="t" anchorCtr="0">
          <a:noAutofit/>
        </a:bodyPr>
        <a:lstStyle/>
        <a:p>
          <a:pPr marL="0" lvl="0" indent="0" algn="l" defTabSz="933450">
            <a:lnSpc>
              <a:spcPct val="90000"/>
            </a:lnSpc>
            <a:spcBef>
              <a:spcPct val="0"/>
            </a:spcBef>
            <a:spcAft>
              <a:spcPct val="35000"/>
            </a:spcAft>
            <a:buNone/>
          </a:pPr>
          <a:r>
            <a:rPr lang="en-GB" sz="2100" kern="1200"/>
            <a:t>Image classification</a:t>
          </a:r>
        </a:p>
        <a:p>
          <a:pPr marL="171450" lvl="1" indent="-171450" algn="l" defTabSz="711200">
            <a:lnSpc>
              <a:spcPct val="90000"/>
            </a:lnSpc>
            <a:spcBef>
              <a:spcPct val="0"/>
            </a:spcBef>
            <a:spcAft>
              <a:spcPct val="15000"/>
            </a:spcAft>
            <a:buChar char="•"/>
          </a:pPr>
          <a:r>
            <a:rPr lang="en-GB" sz="1600" kern="1200" baseline="0"/>
            <a:t>Transfer learning</a:t>
          </a:r>
          <a:endParaRPr lang="en-GB" sz="1600" kern="1200"/>
        </a:p>
      </dsp:txBody>
      <dsp:txXfrm>
        <a:off x="765801" y="1444925"/>
        <a:ext cx="6242145" cy="722462"/>
      </dsp:txXfrm>
    </dsp:sp>
    <dsp:sp modelId="{A329D320-F0D2-4927-B06D-2514B64FC5A2}">
      <dsp:nvSpPr>
        <dsp:cNvPr id="0" name=""/>
        <dsp:cNvSpPr/>
      </dsp:nvSpPr>
      <dsp:spPr>
        <a:xfrm>
          <a:off x="314262" y="1354617"/>
          <a:ext cx="903078" cy="903078"/>
        </a:xfrm>
        <a:prstGeom prst="ellipse">
          <a:avLst/>
        </a:prstGeom>
        <a:blipFill dpi="0" rotWithShape="0">
          <a:blip xmlns:r="http://schemas.openxmlformats.org/officeDocument/2006/relationships" r:embed="rId2" cstate="screen">
            <a:extLst>
              <a:ext uri="{28A0092B-C50C-407E-A947-70E740481C1C}">
                <a14:useLocalDpi xmlns:a14="http://schemas.microsoft.com/office/drawing/2010/main"/>
              </a:ext>
            </a:extLst>
          </a:blip>
          <a:srcRect/>
          <a:tile tx="-1435100" ty="-6350" sx="20000" sy="20000" flip="none" algn="tl"/>
        </a:blipFill>
        <a:ln w="25400" cap="flat" cmpd="sng" algn="ctr">
          <a:solidFill>
            <a:schemeClr val="accent2">
              <a:hueOff val="-605307"/>
              <a:satOff val="-17487"/>
              <a:lumOff val="22157"/>
              <a:alphaOff val="0"/>
            </a:schemeClr>
          </a:solidFill>
          <a:prstDash val="solid"/>
        </a:ln>
        <a:effectLst/>
        <a:sp3d/>
      </dsp:spPr>
      <dsp:style>
        <a:lnRef idx="2">
          <a:scrgbClr r="0" g="0" b="0"/>
        </a:lnRef>
        <a:fillRef idx="1">
          <a:scrgbClr r="0" g="0" b="0"/>
        </a:fillRef>
        <a:effectRef idx="0">
          <a:scrgbClr r="0" g="0" b="0"/>
        </a:effectRef>
        <a:fontRef idx="minor"/>
      </dsp:style>
    </dsp:sp>
    <dsp:sp modelId="{160F259E-DD5D-4B87-858D-8E1426704D46}">
      <dsp:nvSpPr>
        <dsp:cNvPr id="0" name=""/>
        <dsp:cNvSpPr/>
      </dsp:nvSpPr>
      <dsp:spPr>
        <a:xfrm>
          <a:off x="503186" y="2528619"/>
          <a:ext cx="6504760" cy="722462"/>
        </a:xfrm>
        <a:prstGeom prst="rect">
          <a:avLst/>
        </a:prstGeom>
        <a:solidFill>
          <a:schemeClr val="accent2">
            <a:hueOff val="-1210614"/>
            <a:satOff val="-34973"/>
            <a:lumOff val="44314"/>
            <a:alphaOff val="0"/>
          </a:schemeClr>
        </a:solidFill>
        <a:ln w="25400" cap="flat" cmpd="sng" algn="ctr">
          <a:solidFill>
            <a:schemeClr val="lt1">
              <a:hueOff val="0"/>
              <a:satOff val="0"/>
              <a:lumOff val="0"/>
              <a:alphaOff val="0"/>
            </a:schemeClr>
          </a:solid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573455" tIns="53340" rIns="53340" bIns="53340" numCol="1" spcCol="1270" anchor="t" anchorCtr="0">
          <a:noAutofit/>
        </a:bodyPr>
        <a:lstStyle/>
        <a:p>
          <a:pPr marL="0" lvl="0" indent="0" algn="l" defTabSz="933450">
            <a:lnSpc>
              <a:spcPct val="90000"/>
            </a:lnSpc>
            <a:spcBef>
              <a:spcPct val="0"/>
            </a:spcBef>
            <a:spcAft>
              <a:spcPct val="35000"/>
            </a:spcAft>
            <a:buNone/>
          </a:pPr>
          <a:r>
            <a:rPr lang="en-GB" sz="2100" kern="1200"/>
            <a:t>Image Segmentation</a:t>
          </a:r>
        </a:p>
        <a:p>
          <a:pPr marL="171450" lvl="1" indent="-171450" algn="l" defTabSz="711200">
            <a:lnSpc>
              <a:spcPct val="90000"/>
            </a:lnSpc>
            <a:spcBef>
              <a:spcPct val="0"/>
            </a:spcBef>
            <a:spcAft>
              <a:spcPct val="15000"/>
            </a:spcAft>
            <a:buChar char="•"/>
          </a:pPr>
          <a:r>
            <a:rPr lang="en-GB" sz="1600" kern="1200" baseline="0"/>
            <a:t>U-net network</a:t>
          </a:r>
          <a:endParaRPr lang="en-GB" sz="1600" kern="1200"/>
        </a:p>
      </dsp:txBody>
      <dsp:txXfrm>
        <a:off x="503186" y="2528619"/>
        <a:ext cx="6504760" cy="722462"/>
      </dsp:txXfrm>
    </dsp:sp>
    <dsp:sp modelId="{830780B0-CB46-488F-B416-8836F3EE729C}">
      <dsp:nvSpPr>
        <dsp:cNvPr id="0" name=""/>
        <dsp:cNvSpPr/>
      </dsp:nvSpPr>
      <dsp:spPr>
        <a:xfrm>
          <a:off x="51647" y="2438311"/>
          <a:ext cx="903078" cy="903078"/>
        </a:xfrm>
        <a:prstGeom prst="ellipse">
          <a:avLst/>
        </a:prstGeom>
        <a:blipFill dpi="0" rotWithShape="0">
          <a:blip xmlns:r="http://schemas.openxmlformats.org/officeDocument/2006/relationships" r:embed="rId3" cstate="screen">
            <a:extLst>
              <a:ext uri="{28A0092B-C50C-407E-A947-70E740481C1C}">
                <a14:useLocalDpi xmlns:a14="http://schemas.microsoft.com/office/drawing/2010/main"/>
              </a:ext>
            </a:extLst>
          </a:blip>
          <a:srcRect/>
          <a:tile tx="-508000" ty="-508000" sx="60000" sy="60000" flip="none" algn="tl"/>
        </a:blipFill>
        <a:ln w="25400" cap="flat" cmpd="sng" algn="ctr">
          <a:solidFill>
            <a:schemeClr val="accent2">
              <a:hueOff val="-1210614"/>
              <a:satOff val="-34973"/>
              <a:lumOff val="44314"/>
              <a:alphaOff val="0"/>
            </a:schemeClr>
          </a:solidFill>
          <a:prstDash val="solid"/>
        </a:ln>
        <a:effectLst/>
        <a:sp3d/>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7F31FAE-CBA4-48D6-AD87-1D78C8DC8437}">
      <dsp:nvSpPr>
        <dsp:cNvPr id="0" name=""/>
        <dsp:cNvSpPr/>
      </dsp:nvSpPr>
      <dsp:spPr>
        <a:xfrm>
          <a:off x="0" y="0"/>
          <a:ext cx="2033091" cy="328399"/>
        </a:xfrm>
        <a:prstGeom prst="roundRect">
          <a:avLst>
            <a:gd name="adj" fmla="val 10000"/>
          </a:avLst>
        </a:prstGeom>
        <a:solidFill>
          <a:srgbClr val="AC0000"/>
        </a:solidFill>
        <a:ln w="25400" cap="flat" cmpd="sng" algn="ctr">
          <a:solidFill>
            <a:schemeClr val="lt1">
              <a:hueOff val="0"/>
              <a:satOff val="0"/>
              <a:lumOff val="0"/>
              <a:alpha val="0"/>
            </a:schemeClr>
          </a:solidFill>
          <a:prstDash val="solid"/>
          <a:round/>
          <a:headEnd type="none" w="med" len="med"/>
          <a:tailEnd type="none" w="med" len="me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360363">
            <a:lnSpc>
              <a:spcPct val="90000"/>
            </a:lnSpc>
            <a:spcBef>
              <a:spcPct val="0"/>
            </a:spcBef>
            <a:spcAft>
              <a:spcPct val="35000"/>
            </a:spcAft>
            <a:buNone/>
            <a:tabLst/>
          </a:pPr>
          <a:r>
            <a:rPr lang="en-GB" sz="1500" kern="1200" dirty="0"/>
            <a:t>DNA</a:t>
          </a:r>
        </a:p>
      </dsp:txBody>
      <dsp:txXfrm>
        <a:off x="439458" y="0"/>
        <a:ext cx="1593632" cy="328399"/>
      </dsp:txXfrm>
    </dsp:sp>
    <dsp:sp modelId="{586B4CF6-C3BA-4419-9178-42FFFAF655BB}">
      <dsp:nvSpPr>
        <dsp:cNvPr id="0" name=""/>
        <dsp:cNvSpPr/>
      </dsp:nvSpPr>
      <dsp:spPr>
        <a:xfrm>
          <a:off x="32839" y="32839"/>
          <a:ext cx="406618" cy="262719"/>
        </a:xfrm>
        <a:prstGeom prst="roundRect">
          <a:avLst>
            <a:gd name="adj" fmla="val 10000"/>
          </a:avLst>
        </a:prstGeom>
        <a:blipFill rotWithShape="1">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 val="0"/>
            </a:schemeClr>
          </a:solidFill>
          <a:prstDash val="solid"/>
          <a:round/>
          <a:headEnd type="none" w="med" len="med"/>
          <a:tailEnd type="none" w="med" len="med"/>
        </a:ln>
        <a:effectLst/>
        <a:sp3d/>
      </dsp:spPr>
      <dsp:style>
        <a:lnRef idx="2">
          <a:scrgbClr r="0" g="0" b="0"/>
        </a:lnRef>
        <a:fillRef idx="1">
          <a:scrgbClr r="0" g="0" b="0"/>
        </a:fillRef>
        <a:effectRef idx="0">
          <a:scrgbClr r="0" g="0" b="0"/>
        </a:effectRef>
        <a:fontRef idx="minor"/>
      </dsp:style>
    </dsp:sp>
    <dsp:sp modelId="{B323146A-CF17-4D11-A230-75534FBEC20C}">
      <dsp:nvSpPr>
        <dsp:cNvPr id="0" name=""/>
        <dsp:cNvSpPr/>
      </dsp:nvSpPr>
      <dsp:spPr>
        <a:xfrm>
          <a:off x="0" y="361239"/>
          <a:ext cx="2033091" cy="328399"/>
        </a:xfrm>
        <a:prstGeom prst="roundRect">
          <a:avLst>
            <a:gd name="adj" fmla="val 10000"/>
          </a:avLst>
        </a:prstGeom>
        <a:solidFill>
          <a:srgbClr val="008A3E"/>
        </a:solidFill>
        <a:ln w="25400" cap="flat" cmpd="sng" algn="ctr">
          <a:solidFill>
            <a:schemeClr val="lt1">
              <a:hueOff val="0"/>
              <a:satOff val="0"/>
              <a:lumOff val="0"/>
              <a:alpha val="0"/>
            </a:schemeClr>
          </a:solidFill>
          <a:prstDash val="solid"/>
          <a:round/>
          <a:headEnd type="none" w="med" len="med"/>
          <a:tailEnd type="none" w="med" len="me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GB" sz="1500" kern="1200" dirty="0"/>
            <a:t>Proliferation</a:t>
          </a:r>
        </a:p>
      </dsp:txBody>
      <dsp:txXfrm>
        <a:off x="439458" y="361239"/>
        <a:ext cx="1593632" cy="328399"/>
      </dsp:txXfrm>
    </dsp:sp>
    <dsp:sp modelId="{0189D36F-B74D-4454-B589-6D95EEB4B40C}">
      <dsp:nvSpPr>
        <dsp:cNvPr id="0" name=""/>
        <dsp:cNvSpPr/>
      </dsp:nvSpPr>
      <dsp:spPr>
        <a:xfrm>
          <a:off x="32839" y="394079"/>
          <a:ext cx="406618" cy="262719"/>
        </a:xfrm>
        <a:prstGeom prst="roundRect">
          <a:avLst>
            <a:gd name="adj" fmla="val 10000"/>
          </a:avLst>
        </a:prstGeom>
        <a:blipFill rotWithShape="1">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a:ln w="25400" cap="flat" cmpd="sng" algn="ctr">
          <a:noFill/>
          <a:prstDash val="solid"/>
        </a:ln>
        <a:effectLst/>
      </dsp:spPr>
      <dsp:style>
        <a:lnRef idx="2">
          <a:scrgbClr r="0" g="0" b="0"/>
        </a:lnRef>
        <a:fillRef idx="1">
          <a:scrgbClr r="0" g="0" b="0"/>
        </a:fillRef>
        <a:effectRef idx="0">
          <a:scrgbClr r="0" g="0" b="0"/>
        </a:effectRef>
        <a:fontRef idx="minor"/>
      </dsp:style>
    </dsp:sp>
    <dsp:sp modelId="{38969E67-1F31-4E5C-8086-3D839DEDBB96}">
      <dsp:nvSpPr>
        <dsp:cNvPr id="0" name=""/>
        <dsp:cNvSpPr/>
      </dsp:nvSpPr>
      <dsp:spPr>
        <a:xfrm>
          <a:off x="0" y="722479"/>
          <a:ext cx="2033091" cy="328399"/>
        </a:xfrm>
        <a:prstGeom prst="roundRect">
          <a:avLst>
            <a:gd name="adj" fmla="val 10000"/>
          </a:avLst>
        </a:prstGeom>
        <a:solidFill>
          <a:srgbClr val="0060B0"/>
        </a:solidFill>
        <a:ln w="25400" cap="flat" cmpd="sng" algn="ctr">
          <a:solidFill>
            <a:schemeClr val="lt1">
              <a:hueOff val="0"/>
              <a:satOff val="0"/>
              <a:lumOff val="0"/>
              <a:alpha val="0"/>
            </a:schemeClr>
          </a:solidFill>
          <a:prstDash val="solid"/>
          <a:round/>
          <a:headEnd type="none" w="med" len="med"/>
          <a:tailEnd type="none" w="med" len="me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GB" sz="1500" kern="1200" dirty="0"/>
            <a:t>Cell Type</a:t>
          </a:r>
        </a:p>
      </dsp:txBody>
      <dsp:txXfrm>
        <a:off x="439458" y="722479"/>
        <a:ext cx="1593632" cy="328399"/>
      </dsp:txXfrm>
    </dsp:sp>
    <dsp:sp modelId="{68127958-76AB-4E72-A7B9-F2E877164CE1}">
      <dsp:nvSpPr>
        <dsp:cNvPr id="0" name=""/>
        <dsp:cNvSpPr/>
      </dsp:nvSpPr>
      <dsp:spPr>
        <a:xfrm>
          <a:off x="32839" y="755319"/>
          <a:ext cx="406618" cy="262719"/>
        </a:xfrm>
        <a:prstGeom prst="roundRect">
          <a:avLst>
            <a:gd name="adj" fmla="val 10000"/>
          </a:avLst>
        </a:prstGeom>
        <a:blipFill dpi="0" rotWithShape="1">
          <a:blip xmlns:r="http://schemas.openxmlformats.org/officeDocument/2006/relationships" r:embed="rId3" cstate="screen">
            <a:extLst>
              <a:ext uri="{28A0092B-C50C-407E-A947-70E740481C1C}">
                <a14:useLocalDpi xmlns:a14="http://schemas.microsoft.com/office/drawing/2010/main"/>
              </a:ext>
            </a:extLst>
          </a:blip>
          <a:srcRect/>
          <a:tile tx="-95250" ty="-95250" sx="25000" sy="25000" flip="none" algn="tl"/>
        </a:blipFill>
        <a:ln w="25400" cap="flat" cmpd="sng" algn="ctr">
          <a:noFill/>
          <a:prstDash val="solid"/>
        </a:ln>
        <a:effectLst/>
      </dsp:spPr>
      <dsp:style>
        <a:lnRef idx="2">
          <a:scrgbClr r="0" g="0" b="0"/>
        </a:lnRef>
        <a:fillRef idx="1">
          <a:scrgbClr r="0" g="0" b="0"/>
        </a:fillRef>
        <a:effectRef idx="0">
          <a:scrgbClr r="0" g="0" b="0"/>
        </a:effectRef>
        <a:fontRef idx="minor"/>
      </dsp:style>
    </dsp:sp>
    <dsp:sp modelId="{CE23BE6F-C148-43E5-B04D-BA352422C78D}">
      <dsp:nvSpPr>
        <dsp:cNvPr id="0" name=""/>
        <dsp:cNvSpPr/>
      </dsp:nvSpPr>
      <dsp:spPr>
        <a:xfrm>
          <a:off x="0" y="1083718"/>
          <a:ext cx="2033091" cy="328399"/>
        </a:xfrm>
        <a:prstGeom prst="roundRect">
          <a:avLst>
            <a:gd name="adj" fmla="val 10000"/>
          </a:avLst>
        </a:prstGeom>
        <a:solidFill>
          <a:srgbClr val="C8C300"/>
        </a:solidFill>
        <a:ln w="25400" cap="flat" cmpd="sng" algn="ctr">
          <a:solidFill>
            <a:schemeClr val="lt1">
              <a:hueOff val="0"/>
              <a:satOff val="0"/>
              <a:lumOff val="0"/>
              <a:alpha val="0"/>
            </a:schemeClr>
          </a:solidFill>
          <a:prstDash val="solid"/>
          <a:round/>
          <a:headEnd type="none" w="med" len="med"/>
          <a:tailEnd type="none" w="med" len="me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GB" sz="1500" kern="1200" dirty="0"/>
            <a:t>Metabolism</a:t>
          </a:r>
        </a:p>
      </dsp:txBody>
      <dsp:txXfrm>
        <a:off x="439458" y="1083718"/>
        <a:ext cx="1593632" cy="328399"/>
      </dsp:txXfrm>
    </dsp:sp>
    <dsp:sp modelId="{4FEFF9CE-D16C-4CB2-B8C4-199BAE083723}">
      <dsp:nvSpPr>
        <dsp:cNvPr id="0" name=""/>
        <dsp:cNvSpPr/>
      </dsp:nvSpPr>
      <dsp:spPr>
        <a:xfrm>
          <a:off x="32839" y="1116558"/>
          <a:ext cx="406618" cy="262719"/>
        </a:xfrm>
        <a:prstGeom prst="roundRect">
          <a:avLst>
            <a:gd name="adj" fmla="val 10000"/>
          </a:avLst>
        </a:prstGeom>
        <a:blipFill rotWithShape="1">
          <a:blip xmlns:r="http://schemas.openxmlformats.org/officeDocument/2006/relationships" r:embed="rId4" cstate="screen">
            <a:extLst>
              <a:ext uri="{28A0092B-C50C-407E-A947-70E740481C1C}">
                <a14:useLocalDpi xmlns:a14="http://schemas.microsoft.com/office/drawing/2010/main"/>
              </a:ext>
            </a:extLst>
          </a:blip>
          <a:srcRect/>
          <a:stretch>
            <a:fillRect/>
          </a:stretch>
        </a:blipFill>
        <a:ln w="12700" cap="flat" cmpd="sng" algn="ctr">
          <a:noFill/>
          <a:prstDash val="solid"/>
          <a:round/>
          <a:headEnd type="none" w="med" len="med"/>
          <a:tailEnd type="none" w="med" len="med"/>
        </a:ln>
        <a:effectLst/>
        <a:sp3d/>
      </dsp:spPr>
      <dsp:style>
        <a:lnRef idx="2">
          <a:scrgbClr r="0" g="0" b="0"/>
        </a:lnRef>
        <a:fillRef idx="1">
          <a:scrgbClr r="0" g="0" b="0"/>
        </a:fillRef>
        <a:effectRef idx="0">
          <a:scrgbClr r="0" g="0" b="0"/>
        </a:effectRef>
        <a:fontRef idx="minor"/>
      </dsp:style>
    </dsp:sp>
    <dsp:sp modelId="{8C1A1347-D680-440C-90BB-A7BBF2896C8A}">
      <dsp:nvSpPr>
        <dsp:cNvPr id="0" name=""/>
        <dsp:cNvSpPr/>
      </dsp:nvSpPr>
      <dsp:spPr>
        <a:xfrm>
          <a:off x="0" y="1444958"/>
          <a:ext cx="2033091" cy="328399"/>
        </a:xfrm>
        <a:prstGeom prst="roundRect">
          <a:avLst>
            <a:gd name="adj" fmla="val 10000"/>
          </a:avLst>
        </a:prstGeom>
        <a:solidFill>
          <a:srgbClr val="CF7C01"/>
        </a:solidFill>
        <a:ln w="25400" cap="flat" cmpd="sng" algn="ctr">
          <a:solidFill>
            <a:schemeClr val="lt1">
              <a:hueOff val="0"/>
              <a:satOff val="0"/>
              <a:lumOff val="0"/>
              <a:alpha val="0"/>
            </a:schemeClr>
          </a:solidFill>
          <a:prstDash val="solid"/>
          <a:round/>
          <a:headEnd type="none" w="med" len="med"/>
          <a:tailEnd type="none" w="med" len="me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GB" sz="1500" kern="1200" dirty="0"/>
            <a:t>Cell Death</a:t>
          </a:r>
        </a:p>
      </dsp:txBody>
      <dsp:txXfrm>
        <a:off x="439458" y="1444958"/>
        <a:ext cx="1593632" cy="328399"/>
      </dsp:txXfrm>
    </dsp:sp>
    <dsp:sp modelId="{11C0563B-B198-4262-8F2E-0D5471E8FD79}">
      <dsp:nvSpPr>
        <dsp:cNvPr id="0" name=""/>
        <dsp:cNvSpPr/>
      </dsp:nvSpPr>
      <dsp:spPr>
        <a:xfrm>
          <a:off x="32839" y="1477798"/>
          <a:ext cx="406618" cy="262719"/>
        </a:xfrm>
        <a:prstGeom prst="roundRect">
          <a:avLst>
            <a:gd name="adj" fmla="val 10000"/>
          </a:avLst>
        </a:prstGeom>
        <a:blipFill rotWithShape="1">
          <a:blip xmlns:r="http://schemas.openxmlformats.org/officeDocument/2006/relationships" r:embed="rId5" cstate="screen">
            <a:extLst>
              <a:ext uri="{28A0092B-C50C-407E-A947-70E740481C1C}">
                <a14:useLocalDpi xmlns:a14="http://schemas.microsoft.com/office/drawing/2010/main"/>
              </a:ext>
            </a:extLst>
          </a:blip>
          <a:srcRect/>
          <a:stretch>
            <a:fillRect/>
          </a:stretch>
        </a:blipFill>
        <a:ln w="25400" cap="flat" cmpd="sng" algn="ctr">
          <a:noFill/>
          <a:prstDash val="solid"/>
        </a:ln>
        <a:effectLst/>
      </dsp:spPr>
      <dsp:style>
        <a:lnRef idx="2">
          <a:scrgbClr r="0" g="0" b="0"/>
        </a:lnRef>
        <a:fillRef idx="1">
          <a:scrgbClr r="0" g="0" b="0"/>
        </a:fillRef>
        <a:effectRef idx="0">
          <a:scrgbClr r="0" g="0" b="0"/>
        </a:effectRef>
        <a:fontRef idx="minor"/>
      </dsp:style>
    </dsp:sp>
    <dsp:sp modelId="{3F6FA1BF-96D0-4AB2-8BC4-AEE5538DAE59}">
      <dsp:nvSpPr>
        <dsp:cNvPr id="0" name=""/>
        <dsp:cNvSpPr/>
      </dsp:nvSpPr>
      <dsp:spPr>
        <a:xfrm>
          <a:off x="0" y="1806197"/>
          <a:ext cx="2033091" cy="328399"/>
        </a:xfrm>
        <a:prstGeom prst="roundRect">
          <a:avLst>
            <a:gd name="adj" fmla="val 10000"/>
          </a:avLst>
        </a:prstGeom>
        <a:solidFill>
          <a:srgbClr val="03EBD5"/>
        </a:solidFill>
        <a:ln w="25400" cap="flat" cmpd="sng" algn="ctr">
          <a:solidFill>
            <a:schemeClr val="lt1">
              <a:hueOff val="0"/>
              <a:satOff val="0"/>
              <a:lumOff val="0"/>
              <a:alpha val="0"/>
            </a:schemeClr>
          </a:solidFill>
          <a:prstDash val="solid"/>
          <a:round/>
          <a:headEnd type="none" w="med" len="med"/>
          <a:tailEnd type="none" w="med" len="me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GB" sz="1500" kern="1200" dirty="0"/>
            <a:t>Senescence</a:t>
          </a:r>
        </a:p>
      </dsp:txBody>
      <dsp:txXfrm>
        <a:off x="439458" y="1806197"/>
        <a:ext cx="1593632" cy="328399"/>
      </dsp:txXfrm>
    </dsp:sp>
    <dsp:sp modelId="{A1C7149C-4F45-424F-9A18-563C00BE6358}">
      <dsp:nvSpPr>
        <dsp:cNvPr id="0" name=""/>
        <dsp:cNvSpPr/>
      </dsp:nvSpPr>
      <dsp:spPr>
        <a:xfrm>
          <a:off x="32839" y="1839037"/>
          <a:ext cx="406618" cy="262719"/>
        </a:xfrm>
        <a:prstGeom prst="roundRect">
          <a:avLst>
            <a:gd name="adj" fmla="val 10000"/>
          </a:avLst>
        </a:prstGeom>
        <a:blipFill dpi="0" rotWithShape="1">
          <a:blip xmlns:r="http://schemas.openxmlformats.org/officeDocument/2006/relationships" r:embed="rId6" cstate="screen">
            <a:extLst>
              <a:ext uri="{28A0092B-C50C-407E-A947-70E740481C1C}">
                <a14:useLocalDpi xmlns:a14="http://schemas.microsoft.com/office/drawing/2010/main"/>
              </a:ext>
            </a:extLst>
          </a:blip>
          <a:srcRect/>
          <a:tile tx="-31750" ty="-19050" sx="20000" sy="20000" flip="none" algn="tl"/>
        </a:blipFill>
        <a:ln w="25400" cap="flat" cmpd="sng" algn="ctr">
          <a:noFill/>
          <a:prstDash val="solid"/>
        </a:ln>
        <a:effectLst/>
      </dsp:spPr>
      <dsp:style>
        <a:lnRef idx="2">
          <a:scrgbClr r="0" g="0" b="0"/>
        </a:lnRef>
        <a:fillRef idx="1">
          <a:scrgbClr r="0" g="0" b="0"/>
        </a:fillRef>
        <a:effectRef idx="0">
          <a:scrgbClr r="0" g="0" b="0"/>
        </a:effectRef>
        <a:fontRef idx="minor"/>
      </dsp:style>
    </dsp:sp>
    <dsp:sp modelId="{1760E1EA-5013-4FE5-A985-8DFA2584A09A}">
      <dsp:nvSpPr>
        <dsp:cNvPr id="0" name=""/>
        <dsp:cNvSpPr/>
      </dsp:nvSpPr>
      <dsp:spPr>
        <a:xfrm>
          <a:off x="0" y="2167437"/>
          <a:ext cx="2033091" cy="328399"/>
        </a:xfrm>
        <a:prstGeom prst="roundRect">
          <a:avLst>
            <a:gd name="adj" fmla="val 10000"/>
          </a:avLst>
        </a:prstGeom>
        <a:solidFill>
          <a:srgbClr val="404646"/>
        </a:solidFill>
        <a:ln w="25400" cap="flat" cmpd="sng" algn="ctr">
          <a:solidFill>
            <a:schemeClr val="lt1">
              <a:hueOff val="0"/>
              <a:satOff val="0"/>
              <a:lumOff val="0"/>
              <a:alpha val="0"/>
            </a:schemeClr>
          </a:solidFill>
          <a:prstDash val="solid"/>
          <a:round/>
          <a:headEnd type="none" w="med" len="med"/>
          <a:tailEnd type="none" w="med" len="me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GB" sz="1500" kern="1200" dirty="0"/>
            <a:t>Etc..</a:t>
          </a:r>
        </a:p>
      </dsp:txBody>
      <dsp:txXfrm>
        <a:off x="439458" y="2167437"/>
        <a:ext cx="1593632" cy="328399"/>
      </dsp:txXfrm>
    </dsp:sp>
    <dsp:sp modelId="{9211CD5E-E480-47EB-A257-A88257F12900}">
      <dsp:nvSpPr>
        <dsp:cNvPr id="0" name=""/>
        <dsp:cNvSpPr/>
      </dsp:nvSpPr>
      <dsp:spPr>
        <a:xfrm>
          <a:off x="32839" y="2200277"/>
          <a:ext cx="406618" cy="262719"/>
        </a:xfrm>
        <a:prstGeom prst="roundRect">
          <a:avLst>
            <a:gd name="adj" fmla="val 10000"/>
          </a:avLst>
        </a:prstGeom>
        <a:blipFill dpi="0" rotWithShape="1">
          <a:blip xmlns:r="http://schemas.openxmlformats.org/officeDocument/2006/relationships" r:embed="rId7" cstate="screen">
            <a:extLst>
              <a:ext uri="{28A0092B-C50C-407E-A947-70E740481C1C}">
                <a14:useLocalDpi xmlns:a14="http://schemas.microsoft.com/office/drawing/2010/main"/>
              </a:ext>
            </a:extLst>
          </a:blip>
          <a:srcRect/>
          <a:tile tx="-31750" ty="-82550" sx="10000" sy="10000" flip="none" algn="tl"/>
        </a:blipFill>
        <a:ln w="25400" cap="flat" cmpd="sng" algn="ctr">
          <a:no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4278154" cy="337106"/>
          </a:xfrm>
          <a:prstGeom prst="rect">
            <a:avLst/>
          </a:prstGeom>
        </p:spPr>
        <p:txBody>
          <a:bodyPr vert="horz" lIns="91413" tIns="45706" rIns="91413" bIns="45706" rtlCol="0"/>
          <a:lstStyle>
            <a:lvl1pPr algn="l">
              <a:defRPr sz="1200"/>
            </a:lvl1pPr>
          </a:lstStyle>
          <a:p>
            <a:endParaRPr lang="en-US"/>
          </a:p>
        </p:txBody>
      </p:sp>
      <p:sp>
        <p:nvSpPr>
          <p:cNvPr id="3" name="Date Placeholder 2"/>
          <p:cNvSpPr>
            <a:spLocks noGrp="1"/>
          </p:cNvSpPr>
          <p:nvPr>
            <p:ph type="dt" sz="quarter" idx="1"/>
          </p:nvPr>
        </p:nvSpPr>
        <p:spPr>
          <a:xfrm>
            <a:off x="5592224" y="1"/>
            <a:ext cx="4278154" cy="337106"/>
          </a:xfrm>
          <a:prstGeom prst="rect">
            <a:avLst/>
          </a:prstGeom>
        </p:spPr>
        <p:txBody>
          <a:bodyPr vert="horz" lIns="91413" tIns="45706" rIns="91413" bIns="45706" rtlCol="0"/>
          <a:lstStyle>
            <a:lvl1pPr algn="r">
              <a:defRPr sz="1200"/>
            </a:lvl1pPr>
          </a:lstStyle>
          <a:p>
            <a:fld id="{3BBED7E8-0829-F34C-B479-A757805E6C1B}" type="datetimeFigureOut">
              <a:rPr lang="en-US" smtClean="0"/>
              <a:pPr/>
              <a:t>3/7/2019</a:t>
            </a:fld>
            <a:endParaRPr lang="en-US"/>
          </a:p>
        </p:txBody>
      </p:sp>
      <p:sp>
        <p:nvSpPr>
          <p:cNvPr id="4" name="Footer Placeholder 3"/>
          <p:cNvSpPr>
            <a:spLocks noGrp="1"/>
          </p:cNvSpPr>
          <p:nvPr>
            <p:ph type="ftr" sz="quarter" idx="2"/>
          </p:nvPr>
        </p:nvSpPr>
        <p:spPr>
          <a:xfrm>
            <a:off x="0" y="6403837"/>
            <a:ext cx="4278154" cy="337106"/>
          </a:xfrm>
          <a:prstGeom prst="rect">
            <a:avLst/>
          </a:prstGeom>
        </p:spPr>
        <p:txBody>
          <a:bodyPr vert="horz" lIns="91413" tIns="45706" rIns="91413" bIns="45706" rtlCol="0" anchor="b"/>
          <a:lstStyle>
            <a:lvl1pPr algn="l">
              <a:defRPr sz="1200"/>
            </a:lvl1pPr>
          </a:lstStyle>
          <a:p>
            <a:endParaRPr lang="en-US"/>
          </a:p>
        </p:txBody>
      </p:sp>
      <p:sp>
        <p:nvSpPr>
          <p:cNvPr id="5" name="Slide Number Placeholder 4"/>
          <p:cNvSpPr>
            <a:spLocks noGrp="1"/>
          </p:cNvSpPr>
          <p:nvPr>
            <p:ph type="sldNum" sz="quarter" idx="3"/>
          </p:nvPr>
        </p:nvSpPr>
        <p:spPr>
          <a:xfrm>
            <a:off x="5592224" y="6403837"/>
            <a:ext cx="4278154" cy="337106"/>
          </a:xfrm>
          <a:prstGeom prst="rect">
            <a:avLst/>
          </a:prstGeom>
        </p:spPr>
        <p:txBody>
          <a:bodyPr vert="horz" lIns="91413" tIns="45706" rIns="91413" bIns="45706" rtlCol="0" anchor="b"/>
          <a:lstStyle>
            <a:lvl1pPr algn="r">
              <a:defRPr sz="1200"/>
            </a:lvl1pPr>
          </a:lstStyle>
          <a:p>
            <a:fld id="{053334D3-7666-C24C-995B-669B029DDF20}" type="slidenum">
              <a:rPr lang="en-US" smtClean="0"/>
              <a:pPr/>
              <a:t>‹#›</a:t>
            </a:fld>
            <a:endParaRPr lang="en-US"/>
          </a:p>
        </p:txBody>
      </p:sp>
    </p:spTree>
    <p:extLst>
      <p:ext uri="{BB962C8B-B14F-4D97-AF65-F5344CB8AC3E}">
        <p14:creationId xmlns:p14="http://schemas.microsoft.com/office/powerpoint/2010/main" val="246531476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4278154" cy="337106"/>
          </a:xfrm>
          <a:prstGeom prst="rect">
            <a:avLst/>
          </a:prstGeom>
        </p:spPr>
        <p:txBody>
          <a:bodyPr vert="horz" lIns="91413" tIns="45706" rIns="91413" bIns="45706" rtlCol="0"/>
          <a:lstStyle>
            <a:lvl1pPr algn="l">
              <a:defRPr sz="1200"/>
            </a:lvl1pPr>
          </a:lstStyle>
          <a:p>
            <a:endParaRPr lang="en-US"/>
          </a:p>
        </p:txBody>
      </p:sp>
      <p:sp>
        <p:nvSpPr>
          <p:cNvPr id="3" name="Date Placeholder 2"/>
          <p:cNvSpPr>
            <a:spLocks noGrp="1"/>
          </p:cNvSpPr>
          <p:nvPr>
            <p:ph type="dt" idx="1"/>
          </p:nvPr>
        </p:nvSpPr>
        <p:spPr>
          <a:xfrm>
            <a:off x="5592224" y="1"/>
            <a:ext cx="4278154" cy="337106"/>
          </a:xfrm>
          <a:prstGeom prst="rect">
            <a:avLst/>
          </a:prstGeom>
        </p:spPr>
        <p:txBody>
          <a:bodyPr vert="horz" lIns="91413" tIns="45706" rIns="91413" bIns="45706" rtlCol="0"/>
          <a:lstStyle>
            <a:lvl1pPr algn="r">
              <a:defRPr sz="1200"/>
            </a:lvl1pPr>
          </a:lstStyle>
          <a:p>
            <a:fld id="{6C7E4F11-7667-5045-A00B-01970EA44BB5}" type="datetimeFigureOut">
              <a:rPr lang="en-US" smtClean="0"/>
              <a:pPr/>
              <a:t>3/7/2019</a:t>
            </a:fld>
            <a:endParaRPr lang="en-US"/>
          </a:p>
        </p:txBody>
      </p:sp>
      <p:sp>
        <p:nvSpPr>
          <p:cNvPr id="4" name="Slide Image Placeholder 3"/>
          <p:cNvSpPr>
            <a:spLocks noGrp="1" noRot="1" noChangeAspect="1"/>
          </p:cNvSpPr>
          <p:nvPr>
            <p:ph type="sldImg" idx="2"/>
          </p:nvPr>
        </p:nvSpPr>
        <p:spPr>
          <a:xfrm>
            <a:off x="2687638" y="504825"/>
            <a:ext cx="4497387" cy="2530475"/>
          </a:xfrm>
          <a:prstGeom prst="rect">
            <a:avLst/>
          </a:prstGeom>
          <a:noFill/>
          <a:ln w="12700">
            <a:solidFill>
              <a:prstClr val="black"/>
            </a:solidFill>
          </a:ln>
        </p:spPr>
        <p:txBody>
          <a:bodyPr vert="horz" lIns="91413" tIns="45706" rIns="91413" bIns="45706" rtlCol="0" anchor="ctr"/>
          <a:lstStyle/>
          <a:p>
            <a:endParaRPr lang="en-US"/>
          </a:p>
        </p:txBody>
      </p:sp>
      <p:sp>
        <p:nvSpPr>
          <p:cNvPr id="5" name="Notes Placeholder 4"/>
          <p:cNvSpPr>
            <a:spLocks noGrp="1"/>
          </p:cNvSpPr>
          <p:nvPr>
            <p:ph type="body" sz="quarter" idx="3"/>
          </p:nvPr>
        </p:nvSpPr>
        <p:spPr>
          <a:xfrm>
            <a:off x="987267" y="3202504"/>
            <a:ext cx="7898130" cy="3033951"/>
          </a:xfrm>
          <a:prstGeom prst="rect">
            <a:avLst/>
          </a:prstGeom>
        </p:spPr>
        <p:txBody>
          <a:bodyPr vert="horz" lIns="91413" tIns="45706" rIns="91413" bIns="45706"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6403837"/>
            <a:ext cx="4278154" cy="337106"/>
          </a:xfrm>
          <a:prstGeom prst="rect">
            <a:avLst/>
          </a:prstGeom>
        </p:spPr>
        <p:txBody>
          <a:bodyPr vert="horz" lIns="91413" tIns="45706" rIns="91413" bIns="45706" rtlCol="0" anchor="b"/>
          <a:lstStyle>
            <a:lvl1pPr algn="l">
              <a:defRPr sz="1200"/>
            </a:lvl1pPr>
          </a:lstStyle>
          <a:p>
            <a:endParaRPr lang="en-US"/>
          </a:p>
        </p:txBody>
      </p:sp>
      <p:sp>
        <p:nvSpPr>
          <p:cNvPr id="7" name="Slide Number Placeholder 6"/>
          <p:cNvSpPr>
            <a:spLocks noGrp="1"/>
          </p:cNvSpPr>
          <p:nvPr>
            <p:ph type="sldNum" sz="quarter" idx="5"/>
          </p:nvPr>
        </p:nvSpPr>
        <p:spPr>
          <a:xfrm>
            <a:off x="5592224" y="6403837"/>
            <a:ext cx="4278154" cy="337106"/>
          </a:xfrm>
          <a:prstGeom prst="rect">
            <a:avLst/>
          </a:prstGeom>
        </p:spPr>
        <p:txBody>
          <a:bodyPr vert="horz" lIns="91413" tIns="45706" rIns="91413" bIns="45706" rtlCol="0" anchor="b"/>
          <a:lstStyle>
            <a:lvl1pPr algn="r">
              <a:defRPr sz="1200"/>
            </a:lvl1pPr>
          </a:lstStyle>
          <a:p>
            <a:fld id="{FAD751AE-7ABC-314D-AFAD-47B860ED6FFE}" type="slidenum">
              <a:rPr lang="en-US" smtClean="0"/>
              <a:pPr/>
              <a:t>‹#›</a:t>
            </a:fld>
            <a:endParaRPr lang="en-US"/>
          </a:p>
        </p:txBody>
      </p:sp>
    </p:spTree>
    <p:extLst>
      <p:ext uri="{BB962C8B-B14F-4D97-AF65-F5344CB8AC3E}">
        <p14:creationId xmlns:p14="http://schemas.microsoft.com/office/powerpoint/2010/main" val="1562445406"/>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FAD751AE-7ABC-314D-AFAD-47B860ED6FFE}" type="slidenum">
              <a:rPr lang="en-US" smtClean="0"/>
              <a:pPr/>
              <a:t>4</a:t>
            </a:fld>
            <a:endParaRPr lang="en-US"/>
          </a:p>
        </p:txBody>
      </p:sp>
    </p:spTree>
    <p:extLst>
      <p:ext uri="{BB962C8B-B14F-4D97-AF65-F5344CB8AC3E}">
        <p14:creationId xmlns:p14="http://schemas.microsoft.com/office/powerpoint/2010/main" val="3935766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FAD751AE-7ABC-314D-AFAD-47B860ED6FFE}" type="slidenum">
              <a:rPr lang="en-US" smtClean="0"/>
              <a:pPr/>
              <a:t>5</a:t>
            </a:fld>
            <a:endParaRPr lang="en-US"/>
          </a:p>
        </p:txBody>
      </p:sp>
    </p:spTree>
    <p:extLst>
      <p:ext uri="{BB962C8B-B14F-4D97-AF65-F5344CB8AC3E}">
        <p14:creationId xmlns:p14="http://schemas.microsoft.com/office/powerpoint/2010/main" val="10247820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FAD751AE-7ABC-314D-AFAD-47B860ED6FFE}" type="slidenum">
              <a:rPr lang="en-US" smtClean="0"/>
              <a:pPr/>
              <a:t>21</a:t>
            </a:fld>
            <a:endParaRPr lang="en-US"/>
          </a:p>
        </p:txBody>
      </p:sp>
    </p:spTree>
    <p:extLst>
      <p:ext uri="{BB962C8B-B14F-4D97-AF65-F5344CB8AC3E}">
        <p14:creationId xmlns:p14="http://schemas.microsoft.com/office/powerpoint/2010/main" val="35338836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FAD751AE-7ABC-314D-AFAD-47B860ED6FFE}" type="slidenum">
              <a:rPr lang="en-US" smtClean="0"/>
              <a:pPr/>
              <a:t>22</a:t>
            </a:fld>
            <a:endParaRPr lang="en-US"/>
          </a:p>
        </p:txBody>
      </p:sp>
    </p:spTree>
    <p:extLst>
      <p:ext uri="{BB962C8B-B14F-4D97-AF65-F5344CB8AC3E}">
        <p14:creationId xmlns:p14="http://schemas.microsoft.com/office/powerpoint/2010/main" val="34621750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FAD751AE-7ABC-314D-AFAD-47B860ED6FFE}" type="slidenum">
              <a:rPr lang="en-US" smtClean="0"/>
              <a:pPr/>
              <a:t>23</a:t>
            </a:fld>
            <a:endParaRPr lang="en-US"/>
          </a:p>
        </p:txBody>
      </p:sp>
    </p:spTree>
    <p:extLst>
      <p:ext uri="{BB962C8B-B14F-4D97-AF65-F5344CB8AC3E}">
        <p14:creationId xmlns:p14="http://schemas.microsoft.com/office/powerpoint/2010/main" val="1122172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GB" dirty="0"/>
          </a:p>
        </p:txBody>
      </p:sp>
      <p:sp>
        <p:nvSpPr>
          <p:cNvPr id="4" name="Slide Number Placeholder 3"/>
          <p:cNvSpPr>
            <a:spLocks noGrp="1"/>
          </p:cNvSpPr>
          <p:nvPr>
            <p:ph type="sldNum" sz="quarter" idx="10"/>
          </p:nvPr>
        </p:nvSpPr>
        <p:spPr/>
        <p:txBody>
          <a:bodyPr/>
          <a:lstStyle/>
          <a:p>
            <a:fld id="{FAD751AE-7ABC-314D-AFAD-47B860ED6FFE}" type="slidenum">
              <a:rPr lang="en-US" smtClean="0"/>
              <a:pPr/>
              <a:t>35</a:t>
            </a:fld>
            <a:endParaRPr lang="en-US"/>
          </a:p>
        </p:txBody>
      </p:sp>
    </p:spTree>
    <p:extLst>
      <p:ext uri="{BB962C8B-B14F-4D97-AF65-F5344CB8AC3E}">
        <p14:creationId xmlns:p14="http://schemas.microsoft.com/office/powerpoint/2010/main" val="9899415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FAD751AE-7ABC-314D-AFAD-47B860ED6FFE}" type="slidenum">
              <a:rPr lang="en-US" smtClean="0"/>
              <a:pPr/>
              <a:t>37</a:t>
            </a:fld>
            <a:endParaRPr lang="en-US"/>
          </a:p>
        </p:txBody>
      </p:sp>
    </p:spTree>
    <p:extLst>
      <p:ext uri="{BB962C8B-B14F-4D97-AF65-F5344CB8AC3E}">
        <p14:creationId xmlns:p14="http://schemas.microsoft.com/office/powerpoint/2010/main" val="33290149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GB" dirty="0"/>
          </a:p>
        </p:txBody>
      </p:sp>
      <p:sp>
        <p:nvSpPr>
          <p:cNvPr id="4" name="Slide Number Placeholder 3"/>
          <p:cNvSpPr>
            <a:spLocks noGrp="1"/>
          </p:cNvSpPr>
          <p:nvPr>
            <p:ph type="sldNum" sz="quarter" idx="10"/>
          </p:nvPr>
        </p:nvSpPr>
        <p:spPr/>
        <p:txBody>
          <a:bodyPr/>
          <a:lstStyle/>
          <a:p>
            <a:fld id="{FAD751AE-7ABC-314D-AFAD-47B860ED6FFE}" type="slidenum">
              <a:rPr lang="en-US" smtClean="0"/>
              <a:pPr/>
              <a:t>38</a:t>
            </a:fld>
            <a:endParaRPr lang="en-US"/>
          </a:p>
        </p:txBody>
      </p:sp>
    </p:spTree>
    <p:extLst>
      <p:ext uri="{BB962C8B-B14F-4D97-AF65-F5344CB8AC3E}">
        <p14:creationId xmlns:p14="http://schemas.microsoft.com/office/powerpoint/2010/main" val="20687683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GB" dirty="0"/>
          </a:p>
        </p:txBody>
      </p:sp>
      <p:sp>
        <p:nvSpPr>
          <p:cNvPr id="4" name="Slide Number Placeholder 3"/>
          <p:cNvSpPr>
            <a:spLocks noGrp="1"/>
          </p:cNvSpPr>
          <p:nvPr>
            <p:ph type="sldNum" sz="quarter" idx="10"/>
          </p:nvPr>
        </p:nvSpPr>
        <p:spPr/>
        <p:txBody>
          <a:bodyPr/>
          <a:lstStyle/>
          <a:p>
            <a:fld id="{FAD751AE-7ABC-314D-AFAD-47B860ED6FFE}" type="slidenum">
              <a:rPr lang="en-US" smtClean="0"/>
              <a:pPr/>
              <a:t>39</a:t>
            </a:fld>
            <a:endParaRPr lang="en-US"/>
          </a:p>
        </p:txBody>
      </p:sp>
    </p:spTree>
    <p:extLst>
      <p:ext uri="{BB962C8B-B14F-4D97-AF65-F5344CB8AC3E}">
        <p14:creationId xmlns:p14="http://schemas.microsoft.com/office/powerpoint/2010/main" val="412856627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RIA Teze">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44001" y="2876551"/>
            <a:ext cx="8834071" cy="2120400"/>
          </a:xfrm>
          <a:prstGeom prst="rect">
            <a:avLst/>
          </a:prstGeom>
        </p:spPr>
      </p:pic>
      <p:sp>
        <p:nvSpPr>
          <p:cNvPr id="9"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dirty="0"/>
              <a:t>Click to add presentation title</a:t>
            </a:r>
          </a:p>
        </p:txBody>
      </p:sp>
      <p:pic>
        <p:nvPicPr>
          <p:cNvPr id="23" name="Picture 22" descr="AZ_RGB_H_POS.jp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sp>
        <p:nvSpPr>
          <p:cNvPr id="10"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dirty="0"/>
              <a:t>Click to add speaker title</a:t>
            </a:r>
          </a:p>
        </p:txBody>
      </p:sp>
      <p:sp>
        <p:nvSpPr>
          <p:cNvPr id="11"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dirty="0"/>
              <a:t>Click to add event title</a:t>
            </a:r>
          </a:p>
        </p:txBody>
      </p:sp>
      <p:sp>
        <p:nvSpPr>
          <p:cNvPr id="12"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dirty="0"/>
              <a:t>Confidential statement</a:t>
            </a:r>
          </a:p>
        </p:txBody>
      </p:sp>
      <p:sp>
        <p:nvSpPr>
          <p:cNvPr id="13"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dirty="0"/>
              <a:t>00 Month Year</a:t>
            </a:r>
          </a:p>
        </p:txBody>
      </p:sp>
    </p:spTree>
    <p:extLst>
      <p:ext uri="{BB962C8B-B14F-4D97-AF65-F5344CB8AC3E}">
        <p14:creationId xmlns:p14="http://schemas.microsoft.com/office/powerpoint/2010/main" val="2467974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Discovery Sciences_2">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44000" y="2877962"/>
            <a:ext cx="8853082" cy="2113994"/>
          </a:xfrm>
          <a:prstGeom prst="rect">
            <a:avLst/>
          </a:prstGeom>
        </p:spPr>
      </p:pic>
      <p:sp>
        <p:nvSpPr>
          <p:cNvPr id="13"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dirty="0"/>
              <a:t>Click to add presentation title</a:t>
            </a:r>
          </a:p>
        </p:txBody>
      </p:sp>
      <p:pic>
        <p:nvPicPr>
          <p:cNvPr id="11" name="Picture 10" descr="AZ_RGB_H_POS.jp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sp>
        <p:nvSpPr>
          <p:cNvPr id="9"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dirty="0"/>
              <a:t>Click to add speaker title</a:t>
            </a:r>
          </a:p>
        </p:txBody>
      </p:sp>
      <p:sp>
        <p:nvSpPr>
          <p:cNvPr id="16"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dirty="0"/>
              <a:t>Click to add event title</a:t>
            </a:r>
          </a:p>
        </p:txBody>
      </p:sp>
      <p:sp>
        <p:nvSpPr>
          <p:cNvPr id="17"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dirty="0"/>
              <a:t>Confidential statement</a:t>
            </a:r>
          </a:p>
        </p:txBody>
      </p:sp>
      <p:sp>
        <p:nvSpPr>
          <p:cNvPr id="18"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dirty="0"/>
              <a:t>00 Month Year</a:t>
            </a:r>
          </a:p>
        </p:txBody>
      </p:sp>
    </p:spTree>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Neuro">
    <p:spTree>
      <p:nvGrpSpPr>
        <p:cNvPr id="1" name=""/>
        <p:cNvGrpSpPr/>
        <p:nvPr/>
      </p:nvGrpSpPr>
      <p:grpSpPr>
        <a:xfrm>
          <a:off x="0" y="0"/>
          <a:ext cx="0" cy="0"/>
          <a:chOff x="0" y="0"/>
          <a:chExt cx="0" cy="0"/>
        </a:xfrm>
      </p:grpSpPr>
      <p:sp>
        <p:nvSpPr>
          <p:cNvPr id="13"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dirty="0"/>
              <a:t>Click to add presentation title</a:t>
            </a:r>
          </a:p>
        </p:txBody>
      </p:sp>
      <p:pic>
        <p:nvPicPr>
          <p:cNvPr id="11" name="Picture 10" descr="AZ_RGB_H_POS.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pic>
        <p:nvPicPr>
          <p:cNvPr id="10" name="Picture Placeholder 13" descr="AZ1383_screen rotate.jpg"/>
          <p:cNvPicPr>
            <a:picLocks noChangeAspect="1"/>
          </p:cNvPicPr>
          <p:nvPr userDrawn="1"/>
        </p:nvPicPr>
        <p:blipFill>
          <a:blip r:embed="rId3" cstate="print">
            <a:extLst>
              <a:ext uri="{28A0092B-C50C-407E-A947-70E740481C1C}">
                <a14:useLocalDpi xmlns:a14="http://schemas.microsoft.com/office/drawing/2010/main"/>
              </a:ext>
            </a:extLst>
          </a:blip>
          <a:srcRect/>
          <a:stretch>
            <a:fillRect/>
          </a:stretch>
        </p:blipFill>
        <p:spPr>
          <a:xfrm>
            <a:off x="144001" y="2875468"/>
            <a:ext cx="8855075" cy="2133000"/>
          </a:xfrm>
          <a:prstGeom prst="rect">
            <a:avLst/>
          </a:prstGeom>
        </p:spPr>
      </p:pic>
      <p:sp>
        <p:nvSpPr>
          <p:cNvPr id="16"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dirty="0"/>
              <a:t>Click to add speaker title</a:t>
            </a:r>
          </a:p>
        </p:txBody>
      </p:sp>
      <p:sp>
        <p:nvSpPr>
          <p:cNvPr id="17"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dirty="0"/>
              <a:t>Click to add event title</a:t>
            </a:r>
          </a:p>
        </p:txBody>
      </p:sp>
      <p:sp>
        <p:nvSpPr>
          <p:cNvPr id="18"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dirty="0"/>
              <a:t>Confidential statement</a:t>
            </a:r>
          </a:p>
        </p:txBody>
      </p:sp>
      <p:sp>
        <p:nvSpPr>
          <p:cNvPr id="19"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dirty="0"/>
              <a:t>00 Month Year</a:t>
            </a:r>
          </a:p>
        </p:txBody>
      </p:sp>
    </p:spTree>
    <p:extLst>
      <p:ext uri="{BB962C8B-B14F-4D97-AF65-F5344CB8AC3E}">
        <p14:creationId xmlns:p14="http://schemas.microsoft.com/office/powerpoint/2010/main" val="206885268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Infection">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4000" y="2877962"/>
            <a:ext cx="8853082" cy="2128214"/>
          </a:xfrm>
          <a:prstGeom prst="rect">
            <a:avLst/>
          </a:prstGeom>
        </p:spPr>
      </p:pic>
      <p:sp>
        <p:nvSpPr>
          <p:cNvPr id="13"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dirty="0"/>
              <a:t>Click to add presentation title</a:t>
            </a:r>
          </a:p>
        </p:txBody>
      </p:sp>
      <p:pic>
        <p:nvPicPr>
          <p:cNvPr id="11" name="Picture 10" descr="AZ_RGB_H_POS.jp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sp>
        <p:nvSpPr>
          <p:cNvPr id="9"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dirty="0"/>
              <a:t>Click to add speaker title</a:t>
            </a:r>
          </a:p>
        </p:txBody>
      </p:sp>
      <p:sp>
        <p:nvSpPr>
          <p:cNvPr id="16"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dirty="0"/>
              <a:t>Click to add event title</a:t>
            </a:r>
          </a:p>
        </p:txBody>
      </p:sp>
      <p:sp>
        <p:nvSpPr>
          <p:cNvPr id="17"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dirty="0"/>
              <a:t>Confidential statement</a:t>
            </a:r>
          </a:p>
        </p:txBody>
      </p:sp>
      <p:sp>
        <p:nvSpPr>
          <p:cNvPr id="18"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dirty="0"/>
              <a:t>00 Month Year</a:t>
            </a:r>
          </a:p>
        </p:txBody>
      </p:sp>
    </p:spTree>
    <p:extLst>
      <p:ext uri="{BB962C8B-B14F-4D97-AF65-F5344CB8AC3E}">
        <p14:creationId xmlns:p14="http://schemas.microsoft.com/office/powerpoint/2010/main" val="130979059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Genomics">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4000" y="2877962"/>
            <a:ext cx="8856000" cy="2113995"/>
          </a:xfrm>
          <a:prstGeom prst="rect">
            <a:avLst/>
          </a:prstGeom>
        </p:spPr>
      </p:pic>
      <p:sp>
        <p:nvSpPr>
          <p:cNvPr id="13"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dirty="0"/>
              <a:t>Click to add presentation title</a:t>
            </a:r>
          </a:p>
        </p:txBody>
      </p:sp>
      <p:pic>
        <p:nvPicPr>
          <p:cNvPr id="11" name="Picture 10" descr="AZ_RGB_H_POS.jp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sp>
        <p:nvSpPr>
          <p:cNvPr id="9"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dirty="0"/>
              <a:t>Click to add speaker title</a:t>
            </a:r>
          </a:p>
        </p:txBody>
      </p:sp>
      <p:sp>
        <p:nvSpPr>
          <p:cNvPr id="16"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dirty="0"/>
              <a:t>Click to add event title</a:t>
            </a:r>
          </a:p>
        </p:txBody>
      </p:sp>
      <p:sp>
        <p:nvSpPr>
          <p:cNvPr id="17"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dirty="0"/>
              <a:t>Confidential statement</a:t>
            </a:r>
          </a:p>
        </p:txBody>
      </p:sp>
      <p:sp>
        <p:nvSpPr>
          <p:cNvPr id="18"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dirty="0"/>
              <a:t>00 Month Year</a:t>
            </a:r>
          </a:p>
        </p:txBody>
      </p:sp>
    </p:spTree>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CVRM_TA">
    <p:spTree>
      <p:nvGrpSpPr>
        <p:cNvPr id="1" name=""/>
        <p:cNvGrpSpPr/>
        <p:nvPr/>
      </p:nvGrpSpPr>
      <p:grpSpPr>
        <a:xfrm>
          <a:off x="0" y="0"/>
          <a:ext cx="0" cy="0"/>
          <a:chOff x="0" y="0"/>
          <a:chExt cx="0" cy="0"/>
        </a:xfrm>
      </p:grpSpPr>
      <p:pic>
        <p:nvPicPr>
          <p:cNvPr id="10" name="Picture Placeholder 17">
            <a:extLst>
              <a:ext uri="{FF2B5EF4-FFF2-40B4-BE49-F238E27FC236}">
                <a16:creationId xmlns:a16="http://schemas.microsoft.com/office/drawing/2014/main" id="{CA117B70-6B8D-4CE5-A512-9A88F050DE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44000" y="2878745"/>
            <a:ext cx="8853082" cy="2123399"/>
          </a:xfrm>
          <a:prstGeom prst="rect">
            <a:avLst/>
          </a:prstGeom>
        </p:spPr>
      </p:pic>
      <p:sp>
        <p:nvSpPr>
          <p:cNvPr id="13"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dirty="0"/>
              <a:t>Click to add presentation title</a:t>
            </a:r>
          </a:p>
        </p:txBody>
      </p:sp>
      <p:pic>
        <p:nvPicPr>
          <p:cNvPr id="11" name="Picture 10" descr="AZ_RGB_H_POS.jp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sp>
        <p:nvSpPr>
          <p:cNvPr id="9"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dirty="0"/>
              <a:t>Click to add speaker title</a:t>
            </a:r>
          </a:p>
        </p:txBody>
      </p:sp>
      <p:sp>
        <p:nvSpPr>
          <p:cNvPr id="16"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dirty="0"/>
              <a:t>Click to add event title</a:t>
            </a:r>
          </a:p>
        </p:txBody>
      </p:sp>
      <p:sp>
        <p:nvSpPr>
          <p:cNvPr id="17"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dirty="0"/>
              <a:t>Confidential statement</a:t>
            </a:r>
          </a:p>
        </p:txBody>
      </p:sp>
      <p:sp>
        <p:nvSpPr>
          <p:cNvPr id="18"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dirty="0"/>
              <a:t>00 Month Year</a:t>
            </a:r>
          </a:p>
        </p:txBody>
      </p:sp>
    </p:spTree>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Renal_Cardio">
    <p:spTree>
      <p:nvGrpSpPr>
        <p:cNvPr id="1" name=""/>
        <p:cNvGrpSpPr/>
        <p:nvPr/>
      </p:nvGrpSpPr>
      <p:grpSpPr>
        <a:xfrm>
          <a:off x="0" y="0"/>
          <a:ext cx="0" cy="0"/>
          <a:chOff x="0" y="0"/>
          <a:chExt cx="0" cy="0"/>
        </a:xfrm>
      </p:grpSpPr>
      <p:pic>
        <p:nvPicPr>
          <p:cNvPr id="10" name="Picture Placeholder 17">
            <a:extLst>
              <a:ext uri="{FF2B5EF4-FFF2-40B4-BE49-F238E27FC236}">
                <a16:creationId xmlns:a16="http://schemas.microsoft.com/office/drawing/2014/main" id="{CA117B70-6B8D-4CE5-A512-9A88F050DE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65265" y="2878745"/>
            <a:ext cx="8853082" cy="2123399"/>
          </a:xfrm>
          <a:prstGeom prst="rect">
            <a:avLst/>
          </a:prstGeom>
        </p:spPr>
      </p:pic>
      <p:sp>
        <p:nvSpPr>
          <p:cNvPr id="13"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dirty="0"/>
              <a:t>Click to add presentation title</a:t>
            </a:r>
          </a:p>
        </p:txBody>
      </p:sp>
      <p:pic>
        <p:nvPicPr>
          <p:cNvPr id="11" name="Picture 10" descr="AZ_RGB_H_POS.jp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sp>
        <p:nvSpPr>
          <p:cNvPr id="9"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dirty="0"/>
              <a:t>Click to add speaker title</a:t>
            </a:r>
          </a:p>
        </p:txBody>
      </p:sp>
      <p:sp>
        <p:nvSpPr>
          <p:cNvPr id="16"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dirty="0"/>
              <a:t>Click to add event title</a:t>
            </a:r>
          </a:p>
        </p:txBody>
      </p:sp>
      <p:sp>
        <p:nvSpPr>
          <p:cNvPr id="17"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dirty="0"/>
              <a:t>Confidential statement</a:t>
            </a:r>
          </a:p>
        </p:txBody>
      </p:sp>
      <p:sp>
        <p:nvSpPr>
          <p:cNvPr id="18"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dirty="0"/>
              <a:t>00 Month Year</a:t>
            </a:r>
          </a:p>
        </p:txBody>
      </p:sp>
    </p:spTree>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UK Scientist">
    <p:spTree>
      <p:nvGrpSpPr>
        <p:cNvPr id="1" name=""/>
        <p:cNvGrpSpPr/>
        <p:nvPr/>
      </p:nvGrpSpPr>
      <p:grpSpPr>
        <a:xfrm>
          <a:off x="0" y="0"/>
          <a:ext cx="0" cy="0"/>
          <a:chOff x="0" y="0"/>
          <a:chExt cx="0" cy="0"/>
        </a:xfrm>
      </p:grpSpPr>
      <p:sp>
        <p:nvSpPr>
          <p:cNvPr id="13"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dirty="0"/>
              <a:t>Click to add presentation title</a:t>
            </a:r>
          </a:p>
        </p:txBody>
      </p:sp>
      <p:pic>
        <p:nvPicPr>
          <p:cNvPr id="11" name="Picture 10" descr="AZ_RGB_H_POS.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pic>
        <p:nvPicPr>
          <p:cNvPr id="10" name="Picture Placeholder 23" descr="AZ1388_screen.jpg"/>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144001" y="2875468"/>
            <a:ext cx="8855075" cy="2133000"/>
          </a:xfrm>
          <a:prstGeom prst="rect">
            <a:avLst/>
          </a:prstGeom>
        </p:spPr>
      </p:pic>
      <p:sp>
        <p:nvSpPr>
          <p:cNvPr id="16"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dirty="0"/>
              <a:t>Click to add speaker title</a:t>
            </a:r>
          </a:p>
        </p:txBody>
      </p:sp>
      <p:sp>
        <p:nvSpPr>
          <p:cNvPr id="17"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dirty="0"/>
              <a:t>Click to add event title</a:t>
            </a:r>
          </a:p>
        </p:txBody>
      </p:sp>
      <p:sp>
        <p:nvSpPr>
          <p:cNvPr id="18"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dirty="0"/>
              <a:t>Confidential statement</a:t>
            </a:r>
          </a:p>
        </p:txBody>
      </p:sp>
      <p:sp>
        <p:nvSpPr>
          <p:cNvPr id="19"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dirty="0"/>
              <a:t>00 Month Year</a:t>
            </a:r>
          </a:p>
        </p:txBody>
      </p:sp>
    </p:spTree>
    <p:extLst>
      <p:ext uri="{BB962C8B-B14F-4D97-AF65-F5344CB8AC3E}">
        <p14:creationId xmlns:p14="http://schemas.microsoft.com/office/powerpoint/2010/main" val="238740170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Scientist Examining Placenta">
    <p:spTree>
      <p:nvGrpSpPr>
        <p:cNvPr id="1" name=""/>
        <p:cNvGrpSpPr/>
        <p:nvPr/>
      </p:nvGrpSpPr>
      <p:grpSpPr>
        <a:xfrm>
          <a:off x="0" y="0"/>
          <a:ext cx="0" cy="0"/>
          <a:chOff x="0" y="0"/>
          <a:chExt cx="0" cy="0"/>
        </a:xfrm>
      </p:grpSpPr>
      <p:sp>
        <p:nvSpPr>
          <p:cNvPr id="13"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dirty="0"/>
              <a:t>Click to add presentation title</a:t>
            </a:r>
          </a:p>
        </p:txBody>
      </p:sp>
      <p:pic>
        <p:nvPicPr>
          <p:cNvPr id="11" name="Picture 10" descr="AZ_RGB_H_POS.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pic>
        <p:nvPicPr>
          <p:cNvPr id="9" name="Picture Placeholder 3" descr="AZ1428_screen.jpg"/>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144001" y="2875468"/>
            <a:ext cx="8855075" cy="2133000"/>
          </a:xfrm>
          <a:prstGeom prst="rect">
            <a:avLst/>
          </a:prstGeom>
        </p:spPr>
      </p:pic>
      <p:sp>
        <p:nvSpPr>
          <p:cNvPr id="16"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dirty="0"/>
              <a:t>Click to add speaker title</a:t>
            </a:r>
          </a:p>
        </p:txBody>
      </p:sp>
      <p:sp>
        <p:nvSpPr>
          <p:cNvPr id="17"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dirty="0"/>
              <a:t>Click to add event title</a:t>
            </a:r>
          </a:p>
        </p:txBody>
      </p:sp>
      <p:sp>
        <p:nvSpPr>
          <p:cNvPr id="18"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dirty="0"/>
              <a:t>Confidential statement</a:t>
            </a:r>
          </a:p>
        </p:txBody>
      </p:sp>
      <p:sp>
        <p:nvSpPr>
          <p:cNvPr id="19"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dirty="0"/>
              <a:t>00 Month Year</a:t>
            </a:r>
          </a:p>
        </p:txBody>
      </p:sp>
    </p:spTree>
    <p:extLst>
      <p:ext uri="{BB962C8B-B14F-4D97-AF65-F5344CB8AC3E}">
        <p14:creationId xmlns:p14="http://schemas.microsoft.com/office/powerpoint/2010/main" val="427594738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Cross-Section of Cells">
    <p:spTree>
      <p:nvGrpSpPr>
        <p:cNvPr id="1" name=""/>
        <p:cNvGrpSpPr/>
        <p:nvPr/>
      </p:nvGrpSpPr>
      <p:grpSpPr>
        <a:xfrm>
          <a:off x="0" y="0"/>
          <a:ext cx="0" cy="0"/>
          <a:chOff x="0" y="0"/>
          <a:chExt cx="0" cy="0"/>
        </a:xfrm>
      </p:grpSpPr>
      <p:sp>
        <p:nvSpPr>
          <p:cNvPr id="13"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dirty="0"/>
              <a:t>Click to add presentation title</a:t>
            </a:r>
          </a:p>
        </p:txBody>
      </p:sp>
      <p:pic>
        <p:nvPicPr>
          <p:cNvPr id="11" name="Picture 10" descr="AZ_RGB_H_POS.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pic>
        <p:nvPicPr>
          <p:cNvPr id="9" name="Picture Placeholder 7" descr="AZ1466_screen.jpg"/>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144001" y="2875468"/>
            <a:ext cx="8855075" cy="2133000"/>
          </a:xfrm>
          <a:prstGeom prst="rect">
            <a:avLst/>
          </a:prstGeom>
        </p:spPr>
      </p:pic>
      <p:sp>
        <p:nvSpPr>
          <p:cNvPr id="16"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dirty="0"/>
              <a:t>Click to add speaker title</a:t>
            </a:r>
          </a:p>
        </p:txBody>
      </p:sp>
      <p:sp>
        <p:nvSpPr>
          <p:cNvPr id="17"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dirty="0"/>
              <a:t>Click to add event title</a:t>
            </a:r>
          </a:p>
        </p:txBody>
      </p:sp>
      <p:sp>
        <p:nvSpPr>
          <p:cNvPr id="18"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dirty="0"/>
              <a:t>Confidential statement</a:t>
            </a:r>
          </a:p>
        </p:txBody>
      </p:sp>
      <p:sp>
        <p:nvSpPr>
          <p:cNvPr id="19"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dirty="0"/>
              <a:t>00 Month Year</a:t>
            </a:r>
          </a:p>
        </p:txBody>
      </p:sp>
    </p:spTree>
    <p:extLst>
      <p:ext uri="{BB962C8B-B14F-4D97-AF65-F5344CB8AC3E}">
        <p14:creationId xmlns:p14="http://schemas.microsoft.com/office/powerpoint/2010/main" val="252811545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Slide Title Only">
    <p:spTree>
      <p:nvGrpSpPr>
        <p:cNvPr id="1" name=""/>
        <p:cNvGrpSpPr/>
        <p:nvPr/>
      </p:nvGrpSpPr>
      <p:grpSpPr>
        <a:xfrm>
          <a:off x="0" y="0"/>
          <a:ext cx="0" cy="0"/>
          <a:chOff x="0" y="0"/>
          <a:chExt cx="0" cy="0"/>
        </a:xfrm>
      </p:grpSpPr>
      <p:pic>
        <p:nvPicPr>
          <p:cNvPr id="11" name="Picture 10" descr="AZ_RGB_H_POS.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sp>
        <p:nvSpPr>
          <p:cNvPr id="8"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dirty="0"/>
              <a:t>Click to add presentation title</a:t>
            </a:r>
          </a:p>
        </p:txBody>
      </p:sp>
      <p:sp>
        <p:nvSpPr>
          <p:cNvPr id="9" name="Text Placeholder 29"/>
          <p:cNvSpPr>
            <a:spLocks noGrp="1"/>
          </p:cNvSpPr>
          <p:nvPr>
            <p:ph type="body" sz="quarter" idx="11" hasCustomPrompt="1"/>
          </p:nvPr>
        </p:nvSpPr>
        <p:spPr>
          <a:xfrm>
            <a:off x="215999" y="44590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dirty="0"/>
              <a:t>Click to add speaker title</a:t>
            </a:r>
          </a:p>
        </p:txBody>
      </p:sp>
      <p:sp>
        <p:nvSpPr>
          <p:cNvPr id="13" name="Text Placeholder 29"/>
          <p:cNvSpPr>
            <a:spLocks noGrp="1"/>
          </p:cNvSpPr>
          <p:nvPr>
            <p:ph type="body" sz="quarter" idx="12" hasCustomPrompt="1"/>
          </p:nvPr>
        </p:nvSpPr>
        <p:spPr>
          <a:xfrm>
            <a:off x="215999" y="46653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dirty="0"/>
              <a:t>Click to add event title</a:t>
            </a:r>
          </a:p>
        </p:txBody>
      </p:sp>
      <p:sp>
        <p:nvSpPr>
          <p:cNvPr id="16" name="Text Placeholder 29"/>
          <p:cNvSpPr>
            <a:spLocks noGrp="1"/>
          </p:cNvSpPr>
          <p:nvPr>
            <p:ph type="body" sz="quarter" idx="15" hasCustomPrompt="1"/>
          </p:nvPr>
        </p:nvSpPr>
        <p:spPr>
          <a:xfrm>
            <a:off x="7128000" y="44590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dirty="0"/>
              <a:t>Confidential statement</a:t>
            </a:r>
          </a:p>
        </p:txBody>
      </p:sp>
      <p:sp>
        <p:nvSpPr>
          <p:cNvPr id="17" name="Text Placeholder 29"/>
          <p:cNvSpPr>
            <a:spLocks noGrp="1"/>
          </p:cNvSpPr>
          <p:nvPr>
            <p:ph type="body" sz="quarter" idx="13" hasCustomPrompt="1"/>
          </p:nvPr>
        </p:nvSpPr>
        <p:spPr>
          <a:xfrm>
            <a:off x="7128000" y="46653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dirty="0"/>
              <a:t>00 Month Year</a:t>
            </a:r>
          </a:p>
        </p:txBody>
      </p:sp>
    </p:spTree>
    <p:extLst>
      <p:ext uri="{BB962C8B-B14F-4D97-AF65-F5344CB8AC3E}">
        <p14:creationId xmlns:p14="http://schemas.microsoft.com/office/powerpoint/2010/main" val="6253630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KD">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44463" y="2876550"/>
            <a:ext cx="8856000" cy="2125664"/>
          </a:xfrm>
          <a:prstGeom prst="rect">
            <a:avLst/>
          </a:prstGeom>
        </p:spPr>
      </p:pic>
      <p:sp>
        <p:nvSpPr>
          <p:cNvPr id="9"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dirty="0"/>
              <a:t>Click to add presentation title</a:t>
            </a:r>
          </a:p>
        </p:txBody>
      </p:sp>
      <p:pic>
        <p:nvPicPr>
          <p:cNvPr id="23" name="Picture 22" descr="AZ_RGB_H_POS.jp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sp>
        <p:nvSpPr>
          <p:cNvPr id="10"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dirty="0"/>
              <a:t>Click to add speaker title</a:t>
            </a:r>
          </a:p>
        </p:txBody>
      </p:sp>
      <p:sp>
        <p:nvSpPr>
          <p:cNvPr id="11"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dirty="0"/>
              <a:t>Click to add event title</a:t>
            </a:r>
          </a:p>
        </p:txBody>
      </p:sp>
      <p:sp>
        <p:nvSpPr>
          <p:cNvPr id="12"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dirty="0"/>
              <a:t>Confidential statement</a:t>
            </a:r>
          </a:p>
        </p:txBody>
      </p:sp>
      <p:sp>
        <p:nvSpPr>
          <p:cNvPr id="13"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dirty="0"/>
              <a:t>00 Month Year</a:t>
            </a:r>
          </a:p>
        </p:txBody>
      </p:sp>
    </p:spTree>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RIA Teze">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44001" y="2876551"/>
            <a:ext cx="8834071" cy="2120400"/>
          </a:xfrm>
          <a:prstGeom prst="rect">
            <a:avLst/>
          </a:prstGeom>
        </p:spPr>
      </p:pic>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dirty="0"/>
              <a:t>Click to add divider title</a:t>
            </a:r>
          </a:p>
        </p:txBody>
      </p:sp>
    </p:spTree>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CKD">
    <p:spTree>
      <p:nvGrpSpPr>
        <p:cNvPr id="1" name=""/>
        <p:cNvGrpSpPr/>
        <p:nvPr/>
      </p:nvGrpSpPr>
      <p:grpSpPr>
        <a:xfrm>
          <a:off x="0" y="0"/>
          <a:ext cx="0" cy="0"/>
          <a:chOff x="0" y="0"/>
          <a:chExt cx="0" cy="0"/>
        </a:xfrm>
      </p:grpSpPr>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dirty="0"/>
              <a:t>Click to add divider title</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44463" y="2876550"/>
            <a:ext cx="8856000" cy="2125664"/>
          </a:xfrm>
          <a:prstGeom prst="rect">
            <a:avLst/>
          </a:prstGeom>
        </p:spPr>
      </p:pic>
    </p:spTree>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RIA">
    <p:spTree>
      <p:nvGrpSpPr>
        <p:cNvPr id="1" name=""/>
        <p:cNvGrpSpPr/>
        <p:nvPr/>
      </p:nvGrpSpPr>
      <p:grpSpPr>
        <a:xfrm>
          <a:off x="0" y="0"/>
          <a:ext cx="0" cy="0"/>
          <a:chOff x="0" y="0"/>
          <a:chExt cx="0" cy="0"/>
        </a:xfrm>
      </p:grpSpPr>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dirty="0"/>
              <a:t>Click to add divider title</a:t>
            </a:r>
          </a:p>
        </p:txBody>
      </p:sp>
      <p:pic>
        <p:nvPicPr>
          <p:cNvPr id="7" name="Picture 6" descr="Eosinophil_NK_Cell_10K_screen.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4463" y="2876550"/>
            <a:ext cx="8856000" cy="2125664"/>
          </a:xfrm>
          <a:prstGeom prst="rect">
            <a:avLst/>
          </a:prstGeom>
        </p:spPr>
      </p:pic>
    </p:spTree>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Oncology">
    <p:spTree>
      <p:nvGrpSpPr>
        <p:cNvPr id="1" name=""/>
        <p:cNvGrpSpPr/>
        <p:nvPr/>
      </p:nvGrpSpPr>
      <p:grpSpPr>
        <a:xfrm>
          <a:off x="0" y="0"/>
          <a:ext cx="0" cy="0"/>
          <a:chOff x="0" y="0"/>
          <a:chExt cx="0" cy="0"/>
        </a:xfrm>
      </p:grpSpPr>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dirty="0"/>
              <a:t>Click to add divider title</a:t>
            </a:r>
          </a:p>
        </p:txBody>
      </p:sp>
      <p:pic>
        <p:nvPicPr>
          <p:cNvPr id="5" name="Picture 4" descr="page_04_AST109_TCell_Cancer_Cell_Lipid_Layer_10K_01_screen.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4463" y="2876550"/>
            <a:ext cx="8856000" cy="2125664"/>
          </a:xfrm>
          <a:prstGeom prst="rect">
            <a:avLst/>
          </a:prstGeom>
        </p:spPr>
      </p:pic>
    </p:spTree>
    <p:extLst>
      <p:ext uri="{BB962C8B-B14F-4D97-AF65-F5344CB8AC3E}">
        <p14:creationId xmlns:p14="http://schemas.microsoft.com/office/powerpoint/2010/main" val="335005937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CVMD">
    <p:spTree>
      <p:nvGrpSpPr>
        <p:cNvPr id="1" name=""/>
        <p:cNvGrpSpPr/>
        <p:nvPr/>
      </p:nvGrpSpPr>
      <p:grpSpPr>
        <a:xfrm>
          <a:off x="0" y="0"/>
          <a:ext cx="0" cy="0"/>
          <a:chOff x="0" y="0"/>
          <a:chExt cx="0" cy="0"/>
        </a:xfrm>
      </p:grpSpPr>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dirty="0"/>
              <a:t>Click to add divider title</a:t>
            </a:r>
          </a:p>
        </p:txBody>
      </p:sp>
      <p:pic>
        <p:nvPicPr>
          <p:cNvPr id="6" name="Picture 5" descr="CR_Science image_f1_screen.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2821" y="2876550"/>
            <a:ext cx="8850368" cy="2125664"/>
          </a:xfrm>
          <a:prstGeom prst="rect">
            <a:avLst/>
          </a:prstGeom>
        </p:spPr>
      </p:pic>
    </p:spTree>
    <p:extLst>
      <p:ext uri="{BB962C8B-B14F-4D97-AF65-F5344CB8AC3E}">
        <p14:creationId xmlns:p14="http://schemas.microsoft.com/office/powerpoint/2010/main" val="197742533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ctDNA">
    <p:spTree>
      <p:nvGrpSpPr>
        <p:cNvPr id="1" name=""/>
        <p:cNvGrpSpPr/>
        <p:nvPr/>
      </p:nvGrpSpPr>
      <p:grpSpPr>
        <a:xfrm>
          <a:off x="0" y="0"/>
          <a:ext cx="0" cy="0"/>
          <a:chOff x="0" y="0"/>
          <a:chExt cx="0" cy="0"/>
        </a:xfrm>
      </p:grpSpPr>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dirty="0"/>
              <a:t>Click to add divider title</a:t>
            </a:r>
          </a:p>
        </p:txBody>
      </p:sp>
      <p:pic>
        <p:nvPicPr>
          <p:cNvPr id="5" name="Picture 4" descr="DNA_Inside_Blood_Vessel_10K_AD_screen.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6957" y="2876550"/>
            <a:ext cx="8856000" cy="2125664"/>
          </a:xfrm>
          <a:prstGeom prst="rect">
            <a:avLst/>
          </a:prstGeom>
        </p:spPr>
      </p:pic>
    </p:spTree>
    <p:extLst>
      <p:ext uri="{BB962C8B-B14F-4D97-AF65-F5344CB8AC3E}">
        <p14:creationId xmlns:p14="http://schemas.microsoft.com/office/powerpoint/2010/main" val="387350275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Diabetes">
    <p:spTree>
      <p:nvGrpSpPr>
        <p:cNvPr id="1" name=""/>
        <p:cNvGrpSpPr/>
        <p:nvPr/>
      </p:nvGrpSpPr>
      <p:grpSpPr>
        <a:xfrm>
          <a:off x="0" y="0"/>
          <a:ext cx="0" cy="0"/>
          <a:chOff x="0" y="0"/>
          <a:chExt cx="0" cy="0"/>
        </a:xfrm>
      </p:grpSpPr>
      <p:sp>
        <p:nvSpPr>
          <p:cNvPr id="5"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dirty="0"/>
              <a:t>Click to add divider title</a:t>
            </a:r>
          </a:p>
        </p:txBody>
      </p:sp>
      <p:pic>
        <p:nvPicPr>
          <p:cNvPr id="4" name="Picture 3" descr="Diabetes.jp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46050" y="2876550"/>
            <a:ext cx="8856000" cy="2127250"/>
          </a:xfrm>
          <a:prstGeom prst="rect">
            <a:avLst/>
          </a:prstGeom>
        </p:spPr>
      </p:pic>
    </p:spTree>
    <p:extLst>
      <p:ext uri="{BB962C8B-B14F-4D97-AF65-F5344CB8AC3E}">
        <p14:creationId xmlns:p14="http://schemas.microsoft.com/office/powerpoint/2010/main" val="215016733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RIA TLR9">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7AA4108-BF7C-8B47-A181-1F6A7DDCC8F5}"/>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144000" y="2893812"/>
            <a:ext cx="8856000" cy="2125663"/>
          </a:xfrm>
          <a:prstGeom prst="rect">
            <a:avLst/>
          </a:prstGeom>
        </p:spPr>
      </p:pic>
      <p:sp>
        <p:nvSpPr>
          <p:cNvPr id="5"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dirty="0"/>
              <a:t>Click to add divider title</a:t>
            </a:r>
          </a:p>
        </p:txBody>
      </p:sp>
    </p:spTree>
    <p:extLst>
      <p:ext uri="{BB962C8B-B14F-4D97-AF65-F5344CB8AC3E}">
        <p14:creationId xmlns:p14="http://schemas.microsoft.com/office/powerpoint/2010/main" val="203477710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Discovery Sciences">
    <p:spTree>
      <p:nvGrpSpPr>
        <p:cNvPr id="1" name=""/>
        <p:cNvGrpSpPr/>
        <p:nvPr/>
      </p:nvGrpSpPr>
      <p:grpSpPr>
        <a:xfrm>
          <a:off x="0" y="0"/>
          <a:ext cx="0" cy="0"/>
          <a:chOff x="0" y="0"/>
          <a:chExt cx="0" cy="0"/>
        </a:xfrm>
      </p:grpSpPr>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dirty="0"/>
              <a:t>Click to add divider title</a:t>
            </a:r>
          </a:p>
        </p:txBody>
      </p:sp>
      <p:pic>
        <p:nvPicPr>
          <p:cNvPr id="6" name="Picture 5" descr="CRISPR_technology_for_genome_editing_screen.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6957" y="2876550"/>
            <a:ext cx="8856000" cy="2125664"/>
          </a:xfrm>
          <a:prstGeom prst="rect">
            <a:avLst/>
          </a:prstGeom>
        </p:spPr>
      </p:pic>
    </p:spTree>
    <p:extLst>
      <p:ext uri="{BB962C8B-B14F-4D97-AF65-F5344CB8AC3E}">
        <p14:creationId xmlns:p14="http://schemas.microsoft.com/office/powerpoint/2010/main" val="177054243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Discovery Sciences_2">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44000" y="2877962"/>
            <a:ext cx="8853082" cy="2113994"/>
          </a:xfrm>
          <a:prstGeom prst="rect">
            <a:avLst/>
          </a:prstGeom>
        </p:spPr>
      </p:pic>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dirty="0"/>
              <a:t>Click to add divider title</a:t>
            </a:r>
          </a:p>
        </p:txBody>
      </p:sp>
    </p:spTree>
    <p:extLst>
      <p:ext uri="{BB962C8B-B14F-4D97-AF65-F5344CB8AC3E}">
        <p14:creationId xmlns:p14="http://schemas.microsoft.com/office/powerpoint/2010/main" val="10486829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RIA">
    <p:spTree>
      <p:nvGrpSpPr>
        <p:cNvPr id="1" name=""/>
        <p:cNvGrpSpPr/>
        <p:nvPr/>
      </p:nvGrpSpPr>
      <p:grpSpPr>
        <a:xfrm>
          <a:off x="0" y="0"/>
          <a:ext cx="0" cy="0"/>
          <a:chOff x="0" y="0"/>
          <a:chExt cx="0" cy="0"/>
        </a:xfrm>
      </p:grpSpPr>
      <p:sp>
        <p:nvSpPr>
          <p:cNvPr id="9"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dirty="0"/>
              <a:t>Click to add presentation title</a:t>
            </a:r>
          </a:p>
        </p:txBody>
      </p:sp>
      <p:pic>
        <p:nvPicPr>
          <p:cNvPr id="23" name="Picture 22" descr="AZ_RGB_H_POS.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pic>
        <p:nvPicPr>
          <p:cNvPr id="2" name="Picture 1" descr="Eosinophil_NK_Cell_10K_screen.jpg"/>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144463" y="2876550"/>
            <a:ext cx="8856000" cy="2125664"/>
          </a:xfrm>
          <a:prstGeom prst="rect">
            <a:avLst/>
          </a:prstGeom>
        </p:spPr>
      </p:pic>
      <p:sp>
        <p:nvSpPr>
          <p:cNvPr id="10"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dirty="0"/>
              <a:t>Click to add speaker title</a:t>
            </a:r>
          </a:p>
        </p:txBody>
      </p:sp>
      <p:sp>
        <p:nvSpPr>
          <p:cNvPr id="11"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dirty="0"/>
              <a:t>Click to add event title</a:t>
            </a:r>
          </a:p>
        </p:txBody>
      </p:sp>
      <p:sp>
        <p:nvSpPr>
          <p:cNvPr id="12"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dirty="0"/>
              <a:t>Confidential statement</a:t>
            </a:r>
          </a:p>
        </p:txBody>
      </p:sp>
      <p:sp>
        <p:nvSpPr>
          <p:cNvPr id="13"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dirty="0"/>
              <a:t>00 Month Year</a:t>
            </a:r>
          </a:p>
        </p:txBody>
      </p:sp>
    </p:spTree>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Neuro">
    <p:spTree>
      <p:nvGrpSpPr>
        <p:cNvPr id="1" name=""/>
        <p:cNvGrpSpPr/>
        <p:nvPr/>
      </p:nvGrpSpPr>
      <p:grpSpPr>
        <a:xfrm>
          <a:off x="0" y="0"/>
          <a:ext cx="0" cy="0"/>
          <a:chOff x="0" y="0"/>
          <a:chExt cx="0" cy="0"/>
        </a:xfrm>
      </p:grpSpPr>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dirty="0"/>
              <a:t>Click to add divider title</a:t>
            </a:r>
          </a:p>
        </p:txBody>
      </p:sp>
      <p:pic>
        <p:nvPicPr>
          <p:cNvPr id="6" name="Picture Placeholder 13" descr="AZ1383_screen rotate.jpg"/>
          <p:cNvPicPr>
            <a:picLocks noChangeAspect="1"/>
          </p:cNvPicPr>
          <p:nvPr userDrawn="1"/>
        </p:nvPicPr>
        <p:blipFill>
          <a:blip r:embed="rId2" cstate="print">
            <a:extLst>
              <a:ext uri="{28A0092B-C50C-407E-A947-70E740481C1C}">
                <a14:useLocalDpi xmlns:a14="http://schemas.microsoft.com/office/drawing/2010/main"/>
              </a:ext>
            </a:extLst>
          </a:blip>
          <a:srcRect/>
          <a:stretch>
            <a:fillRect/>
          </a:stretch>
        </p:blipFill>
        <p:spPr>
          <a:xfrm>
            <a:off x="144001" y="2875468"/>
            <a:ext cx="8855075" cy="2133000"/>
          </a:xfrm>
          <a:prstGeom prst="rect">
            <a:avLst/>
          </a:prstGeom>
        </p:spPr>
      </p:pic>
    </p:spTree>
    <p:extLst>
      <p:ext uri="{BB962C8B-B14F-4D97-AF65-F5344CB8AC3E}">
        <p14:creationId xmlns:p14="http://schemas.microsoft.com/office/powerpoint/2010/main" val="185716653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Infection">
    <p:spTree>
      <p:nvGrpSpPr>
        <p:cNvPr id="1" name=""/>
        <p:cNvGrpSpPr/>
        <p:nvPr/>
      </p:nvGrpSpPr>
      <p:grpSpPr>
        <a:xfrm>
          <a:off x="0" y="0"/>
          <a:ext cx="0" cy="0"/>
          <a:chOff x="0" y="0"/>
          <a:chExt cx="0" cy="0"/>
        </a:xfrm>
      </p:grpSpPr>
      <p:sp>
        <p:nvSpPr>
          <p:cNvPr id="5"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dirty="0"/>
              <a:t>Click to add divider title</a:t>
            </a:r>
          </a:p>
        </p:txBody>
      </p:sp>
      <p:pic>
        <p:nvPicPr>
          <p:cNvPr id="6" name="Picture 5"/>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4000" y="2877962"/>
            <a:ext cx="8853082" cy="2128214"/>
          </a:xfrm>
          <a:prstGeom prst="rect">
            <a:avLst/>
          </a:prstGeom>
        </p:spPr>
      </p:pic>
    </p:spTree>
    <p:extLst>
      <p:ext uri="{BB962C8B-B14F-4D97-AF65-F5344CB8AC3E}">
        <p14:creationId xmlns:p14="http://schemas.microsoft.com/office/powerpoint/2010/main" val="365267983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Genomics">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2875" y="2889534"/>
            <a:ext cx="8856000" cy="2113995"/>
          </a:xfrm>
          <a:prstGeom prst="rect">
            <a:avLst/>
          </a:prstGeom>
        </p:spPr>
      </p:pic>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dirty="0"/>
              <a:t>Click to add divider title</a:t>
            </a:r>
          </a:p>
        </p:txBody>
      </p:sp>
    </p:spTree>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CVRM_TA">
    <p:spTree>
      <p:nvGrpSpPr>
        <p:cNvPr id="1" name=""/>
        <p:cNvGrpSpPr/>
        <p:nvPr/>
      </p:nvGrpSpPr>
      <p:grpSpPr>
        <a:xfrm>
          <a:off x="0" y="0"/>
          <a:ext cx="0" cy="0"/>
          <a:chOff x="0" y="0"/>
          <a:chExt cx="0" cy="0"/>
        </a:xfrm>
      </p:grpSpPr>
      <p:pic>
        <p:nvPicPr>
          <p:cNvPr id="6" name="Picture Placeholder 17">
            <a:extLst>
              <a:ext uri="{FF2B5EF4-FFF2-40B4-BE49-F238E27FC236}">
                <a16:creationId xmlns:a16="http://schemas.microsoft.com/office/drawing/2014/main" id="{CA117B70-6B8D-4CE5-A512-9A88F050DE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44000" y="2867773"/>
            <a:ext cx="8853082" cy="2123399"/>
          </a:xfrm>
          <a:prstGeom prst="rect">
            <a:avLst/>
          </a:prstGeom>
        </p:spPr>
      </p:pic>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dirty="0"/>
              <a:t>Click to add divider title</a:t>
            </a:r>
          </a:p>
        </p:txBody>
      </p:sp>
    </p:spTree>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Renal_Cardio">
    <p:spTree>
      <p:nvGrpSpPr>
        <p:cNvPr id="1" name=""/>
        <p:cNvGrpSpPr/>
        <p:nvPr/>
      </p:nvGrpSpPr>
      <p:grpSpPr>
        <a:xfrm>
          <a:off x="0" y="0"/>
          <a:ext cx="0" cy="0"/>
          <a:chOff x="0" y="0"/>
          <a:chExt cx="0" cy="0"/>
        </a:xfrm>
      </p:grpSpPr>
      <p:pic>
        <p:nvPicPr>
          <p:cNvPr id="5" name="Picture Placeholder 17">
            <a:extLst>
              <a:ext uri="{FF2B5EF4-FFF2-40B4-BE49-F238E27FC236}">
                <a16:creationId xmlns:a16="http://schemas.microsoft.com/office/drawing/2014/main" id="{CA117B70-6B8D-4CE5-A512-9A88F050DE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44000" y="2888490"/>
            <a:ext cx="8853082" cy="2123399"/>
          </a:xfrm>
          <a:prstGeom prst="rect">
            <a:avLst/>
          </a:prstGeom>
        </p:spPr>
      </p:pic>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dirty="0"/>
              <a:t>Click to add divider title</a:t>
            </a:r>
          </a:p>
        </p:txBody>
      </p:sp>
    </p:spTree>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UK Scientist">
    <p:spTree>
      <p:nvGrpSpPr>
        <p:cNvPr id="1" name=""/>
        <p:cNvGrpSpPr/>
        <p:nvPr/>
      </p:nvGrpSpPr>
      <p:grpSpPr>
        <a:xfrm>
          <a:off x="0" y="0"/>
          <a:ext cx="0" cy="0"/>
          <a:chOff x="0" y="0"/>
          <a:chExt cx="0" cy="0"/>
        </a:xfrm>
      </p:grpSpPr>
      <p:sp>
        <p:nvSpPr>
          <p:cNvPr id="5"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dirty="0"/>
              <a:t>Click to add divider title</a:t>
            </a:r>
          </a:p>
        </p:txBody>
      </p:sp>
      <p:pic>
        <p:nvPicPr>
          <p:cNvPr id="4" name="Picture Placeholder 23" descr="AZ1388_screen.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4001" y="2875468"/>
            <a:ext cx="8855075" cy="2133000"/>
          </a:xfrm>
          <a:prstGeom prst="rect">
            <a:avLst/>
          </a:prstGeom>
        </p:spPr>
      </p:pic>
    </p:spTree>
    <p:extLst>
      <p:ext uri="{BB962C8B-B14F-4D97-AF65-F5344CB8AC3E}">
        <p14:creationId xmlns:p14="http://schemas.microsoft.com/office/powerpoint/2010/main" val="143436437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Scientist Examining Placenta">
    <p:spTree>
      <p:nvGrpSpPr>
        <p:cNvPr id="1" name=""/>
        <p:cNvGrpSpPr/>
        <p:nvPr/>
      </p:nvGrpSpPr>
      <p:grpSpPr>
        <a:xfrm>
          <a:off x="0" y="0"/>
          <a:ext cx="0" cy="0"/>
          <a:chOff x="0" y="0"/>
          <a:chExt cx="0" cy="0"/>
        </a:xfrm>
      </p:grpSpPr>
      <p:sp>
        <p:nvSpPr>
          <p:cNvPr id="5"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dirty="0"/>
              <a:t>Click to add divider title</a:t>
            </a:r>
          </a:p>
        </p:txBody>
      </p:sp>
      <p:pic>
        <p:nvPicPr>
          <p:cNvPr id="6" name="Picture Placeholder 3" descr="AZ1428_screen.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4001" y="2875468"/>
            <a:ext cx="8855075" cy="2133000"/>
          </a:xfrm>
          <a:prstGeom prst="rect">
            <a:avLst/>
          </a:prstGeom>
        </p:spPr>
      </p:pic>
    </p:spTree>
    <p:extLst>
      <p:ext uri="{BB962C8B-B14F-4D97-AF65-F5344CB8AC3E}">
        <p14:creationId xmlns:p14="http://schemas.microsoft.com/office/powerpoint/2010/main" val="329924021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Cross-Section of Cells">
    <p:spTree>
      <p:nvGrpSpPr>
        <p:cNvPr id="1" name=""/>
        <p:cNvGrpSpPr/>
        <p:nvPr/>
      </p:nvGrpSpPr>
      <p:grpSpPr>
        <a:xfrm>
          <a:off x="0" y="0"/>
          <a:ext cx="0" cy="0"/>
          <a:chOff x="0" y="0"/>
          <a:chExt cx="0" cy="0"/>
        </a:xfrm>
      </p:grpSpPr>
      <p:sp>
        <p:nvSpPr>
          <p:cNvPr id="5"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dirty="0"/>
              <a:t>Click to add divider title</a:t>
            </a:r>
          </a:p>
        </p:txBody>
      </p:sp>
      <p:pic>
        <p:nvPicPr>
          <p:cNvPr id="6" name="Picture Placeholder 7" descr="AZ1466_screen.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4001" y="2875468"/>
            <a:ext cx="8855075" cy="2133000"/>
          </a:xfrm>
          <a:prstGeom prst="rect">
            <a:avLst/>
          </a:prstGeom>
        </p:spPr>
      </p:pic>
    </p:spTree>
    <p:extLst>
      <p:ext uri="{BB962C8B-B14F-4D97-AF65-F5344CB8AC3E}">
        <p14:creationId xmlns:p14="http://schemas.microsoft.com/office/powerpoint/2010/main" val="18200751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Scientist in Lab 1">
    <p:spTree>
      <p:nvGrpSpPr>
        <p:cNvPr id="1" name=""/>
        <p:cNvGrpSpPr/>
        <p:nvPr/>
      </p:nvGrpSpPr>
      <p:grpSpPr>
        <a:xfrm>
          <a:off x="0" y="0"/>
          <a:ext cx="0" cy="0"/>
          <a:chOff x="0" y="0"/>
          <a:chExt cx="0" cy="0"/>
        </a:xfrm>
      </p:grpSpPr>
      <p:pic>
        <p:nvPicPr>
          <p:cNvPr id="5" name="Picture Placeholder 13" descr="AZ1486_screen.jp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44001" y="2875468"/>
            <a:ext cx="8855075" cy="2133000"/>
          </a:xfrm>
          <a:prstGeom prst="rect">
            <a:avLst/>
          </a:prstGeom>
        </p:spPr>
      </p:pic>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dirty="0"/>
              <a:t>Click to add divider title</a:t>
            </a:r>
          </a:p>
        </p:txBody>
      </p:sp>
    </p:spTree>
    <p:extLst>
      <p:ext uri="{BB962C8B-B14F-4D97-AF65-F5344CB8AC3E}">
        <p14:creationId xmlns:p14="http://schemas.microsoft.com/office/powerpoint/2010/main" val="213878595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Scientist in Lab 2">
    <p:spTree>
      <p:nvGrpSpPr>
        <p:cNvPr id="1" name=""/>
        <p:cNvGrpSpPr/>
        <p:nvPr/>
      </p:nvGrpSpPr>
      <p:grpSpPr>
        <a:xfrm>
          <a:off x="0" y="0"/>
          <a:ext cx="0" cy="0"/>
          <a:chOff x="0" y="0"/>
          <a:chExt cx="0" cy="0"/>
        </a:xfrm>
      </p:grpSpPr>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dirty="0"/>
              <a:t>Click to add divider title</a:t>
            </a:r>
          </a:p>
        </p:txBody>
      </p:sp>
      <p:pic>
        <p:nvPicPr>
          <p:cNvPr id="6" name="Picture 5" descr="Deepal_P_Shot_2-024_Ret_screen.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8544" y="2876550"/>
            <a:ext cx="8856000" cy="2133600"/>
          </a:xfrm>
          <a:prstGeom prst="rect">
            <a:avLst/>
          </a:prstGeom>
        </p:spPr>
      </p:pic>
    </p:spTree>
    <p:extLst>
      <p:ext uri="{BB962C8B-B14F-4D97-AF65-F5344CB8AC3E}">
        <p14:creationId xmlns:p14="http://schemas.microsoft.com/office/powerpoint/2010/main" val="33317524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Oncology">
    <p:spTree>
      <p:nvGrpSpPr>
        <p:cNvPr id="1" name=""/>
        <p:cNvGrpSpPr/>
        <p:nvPr/>
      </p:nvGrpSpPr>
      <p:grpSpPr>
        <a:xfrm>
          <a:off x="0" y="0"/>
          <a:ext cx="0" cy="0"/>
          <a:chOff x="0" y="0"/>
          <a:chExt cx="0" cy="0"/>
        </a:xfrm>
      </p:grpSpPr>
      <p:sp>
        <p:nvSpPr>
          <p:cNvPr id="9"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dirty="0"/>
              <a:t>Click to add presentation title</a:t>
            </a:r>
          </a:p>
        </p:txBody>
      </p:sp>
      <p:pic>
        <p:nvPicPr>
          <p:cNvPr id="23" name="Picture 22" descr="AZ_RGB_H_POS.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pic>
        <p:nvPicPr>
          <p:cNvPr id="3" name="Picture 2" descr="page_04_AST109_TCell_Cancer_Cell_Lipid_Layer_10K_01_screen.jpg"/>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144463" y="2876550"/>
            <a:ext cx="8856000" cy="2125664"/>
          </a:xfrm>
          <a:prstGeom prst="rect">
            <a:avLst/>
          </a:prstGeom>
        </p:spPr>
      </p:pic>
      <p:sp>
        <p:nvSpPr>
          <p:cNvPr id="10"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dirty="0"/>
              <a:t>Click to add speaker title</a:t>
            </a:r>
          </a:p>
        </p:txBody>
      </p:sp>
      <p:sp>
        <p:nvSpPr>
          <p:cNvPr id="11"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dirty="0"/>
              <a:t>Click to add event title</a:t>
            </a:r>
          </a:p>
        </p:txBody>
      </p:sp>
      <p:sp>
        <p:nvSpPr>
          <p:cNvPr id="12"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dirty="0"/>
              <a:t>Confidential statement</a:t>
            </a:r>
          </a:p>
        </p:txBody>
      </p:sp>
      <p:sp>
        <p:nvSpPr>
          <p:cNvPr id="13"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dirty="0"/>
              <a:t>00 Month Year</a:t>
            </a:r>
          </a:p>
        </p:txBody>
      </p:sp>
    </p:spTree>
    <p:extLst>
      <p:ext uri="{BB962C8B-B14F-4D97-AF65-F5344CB8AC3E}">
        <p14:creationId xmlns:p14="http://schemas.microsoft.com/office/powerpoint/2010/main" val="129778619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Scientist in Lab 3">
    <p:spTree>
      <p:nvGrpSpPr>
        <p:cNvPr id="1" name=""/>
        <p:cNvGrpSpPr/>
        <p:nvPr/>
      </p:nvGrpSpPr>
      <p:grpSpPr>
        <a:xfrm>
          <a:off x="0" y="0"/>
          <a:ext cx="0" cy="0"/>
          <a:chOff x="0" y="0"/>
          <a:chExt cx="0" cy="0"/>
        </a:xfrm>
      </p:grpSpPr>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dirty="0"/>
              <a:t>Click to add divider title</a:t>
            </a:r>
          </a:p>
        </p:txBody>
      </p:sp>
      <p:pic>
        <p:nvPicPr>
          <p:cNvPr id="5" name="Picture 4" descr="Drew_M-057_Ret_screen.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4463" y="2876551"/>
            <a:ext cx="8856662" cy="2133600"/>
          </a:xfrm>
          <a:prstGeom prst="rect">
            <a:avLst/>
          </a:prstGeom>
        </p:spPr>
      </p:pic>
    </p:spTree>
    <p:extLst>
      <p:ext uri="{BB962C8B-B14F-4D97-AF65-F5344CB8AC3E}">
        <p14:creationId xmlns:p14="http://schemas.microsoft.com/office/powerpoint/2010/main" val="252431037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Equipment 1">
    <p:spTree>
      <p:nvGrpSpPr>
        <p:cNvPr id="1" name=""/>
        <p:cNvGrpSpPr/>
        <p:nvPr/>
      </p:nvGrpSpPr>
      <p:grpSpPr>
        <a:xfrm>
          <a:off x="0" y="0"/>
          <a:ext cx="0" cy="0"/>
          <a:chOff x="0" y="0"/>
          <a:chExt cx="0" cy="0"/>
        </a:xfrm>
      </p:grpSpPr>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dirty="0"/>
              <a:t>Click to add divider title</a:t>
            </a:r>
          </a:p>
        </p:txBody>
      </p:sp>
      <p:pic>
        <p:nvPicPr>
          <p:cNvPr id="6" name="Picture 5" descr="Shot_1-060_Ret_screen.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4463" y="2876549"/>
            <a:ext cx="8856000" cy="2133601"/>
          </a:xfrm>
          <a:prstGeom prst="rect">
            <a:avLst/>
          </a:prstGeom>
        </p:spPr>
      </p:pic>
    </p:spTree>
    <p:extLst>
      <p:ext uri="{BB962C8B-B14F-4D97-AF65-F5344CB8AC3E}">
        <p14:creationId xmlns:p14="http://schemas.microsoft.com/office/powerpoint/2010/main" val="58101693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Equipment 2">
    <p:spTree>
      <p:nvGrpSpPr>
        <p:cNvPr id="1" name=""/>
        <p:cNvGrpSpPr/>
        <p:nvPr/>
      </p:nvGrpSpPr>
      <p:grpSpPr>
        <a:xfrm>
          <a:off x="0" y="0"/>
          <a:ext cx="0" cy="0"/>
          <a:chOff x="0" y="0"/>
          <a:chExt cx="0" cy="0"/>
        </a:xfrm>
      </p:grpSpPr>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dirty="0"/>
              <a:t>Click to add divider title</a:t>
            </a:r>
          </a:p>
        </p:txBody>
      </p:sp>
      <p:pic>
        <p:nvPicPr>
          <p:cNvPr id="5" name="Picture 4" descr="Shot_3-037_Ret_screen.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4463" y="2876550"/>
            <a:ext cx="8856662" cy="2133600"/>
          </a:xfrm>
          <a:prstGeom prst="rect">
            <a:avLst/>
          </a:prstGeom>
        </p:spPr>
      </p:pic>
    </p:spTree>
    <p:extLst>
      <p:ext uri="{BB962C8B-B14F-4D97-AF65-F5344CB8AC3E}">
        <p14:creationId xmlns:p14="http://schemas.microsoft.com/office/powerpoint/2010/main" val="282272543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Patient 1">
    <p:spTree>
      <p:nvGrpSpPr>
        <p:cNvPr id="1" name=""/>
        <p:cNvGrpSpPr/>
        <p:nvPr/>
      </p:nvGrpSpPr>
      <p:grpSpPr>
        <a:xfrm>
          <a:off x="0" y="0"/>
          <a:ext cx="0" cy="0"/>
          <a:chOff x="0" y="0"/>
          <a:chExt cx="0" cy="0"/>
        </a:xfrm>
      </p:grpSpPr>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dirty="0"/>
              <a:t>Click to add divider title</a:t>
            </a:r>
          </a:p>
        </p:txBody>
      </p:sp>
      <p:pic>
        <p:nvPicPr>
          <p:cNvPr id="2" name="Picture 1" descr="Meryl_G-154_Ret_screen.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3538" y="2876551"/>
            <a:ext cx="8856000" cy="2133600"/>
          </a:xfrm>
          <a:prstGeom prst="rect">
            <a:avLst/>
          </a:prstGeom>
        </p:spPr>
      </p:pic>
    </p:spTree>
    <p:extLst>
      <p:ext uri="{BB962C8B-B14F-4D97-AF65-F5344CB8AC3E}">
        <p14:creationId xmlns:p14="http://schemas.microsoft.com/office/powerpoint/2010/main" val="214521536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Patient 2">
    <p:spTree>
      <p:nvGrpSpPr>
        <p:cNvPr id="1" name=""/>
        <p:cNvGrpSpPr/>
        <p:nvPr/>
      </p:nvGrpSpPr>
      <p:grpSpPr>
        <a:xfrm>
          <a:off x="0" y="0"/>
          <a:ext cx="0" cy="0"/>
          <a:chOff x="0" y="0"/>
          <a:chExt cx="0" cy="0"/>
        </a:xfrm>
      </p:grpSpPr>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dirty="0"/>
              <a:t>Click to add divider title</a:t>
            </a:r>
          </a:p>
        </p:txBody>
      </p:sp>
      <p:pic>
        <p:nvPicPr>
          <p:cNvPr id="5" name="Picture 4" descr="Liam_S-137_Ret_EDIT_screen.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7638" y="2876549"/>
            <a:ext cx="8856000" cy="2133601"/>
          </a:xfrm>
          <a:prstGeom prst="rect">
            <a:avLst/>
          </a:prstGeom>
        </p:spPr>
      </p:pic>
    </p:spTree>
    <p:extLst>
      <p:ext uri="{BB962C8B-B14F-4D97-AF65-F5344CB8AC3E}">
        <p14:creationId xmlns:p14="http://schemas.microsoft.com/office/powerpoint/2010/main" val="315681060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Patient 3">
    <p:spTree>
      <p:nvGrpSpPr>
        <p:cNvPr id="1" name=""/>
        <p:cNvGrpSpPr/>
        <p:nvPr/>
      </p:nvGrpSpPr>
      <p:grpSpPr>
        <a:xfrm>
          <a:off x="0" y="0"/>
          <a:ext cx="0" cy="0"/>
          <a:chOff x="0" y="0"/>
          <a:chExt cx="0" cy="0"/>
        </a:xfrm>
      </p:grpSpPr>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dirty="0"/>
              <a:t>Click to add divider title</a:t>
            </a:r>
          </a:p>
        </p:txBody>
      </p:sp>
      <p:pic>
        <p:nvPicPr>
          <p:cNvPr id="6" name="Picture 5" descr="Jasmine_A-141_Ret_EDIT_screen.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7638" y="2876549"/>
            <a:ext cx="8864600" cy="2133601"/>
          </a:xfrm>
          <a:prstGeom prst="rect">
            <a:avLst/>
          </a:prstGeom>
        </p:spPr>
      </p:pic>
    </p:spTree>
    <p:extLst>
      <p:ext uri="{BB962C8B-B14F-4D97-AF65-F5344CB8AC3E}">
        <p14:creationId xmlns:p14="http://schemas.microsoft.com/office/powerpoint/2010/main" val="293801675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Divider Slide Mulberry">
    <p:spTree>
      <p:nvGrpSpPr>
        <p:cNvPr id="1" name=""/>
        <p:cNvGrpSpPr/>
        <p:nvPr/>
      </p:nvGrpSpPr>
      <p:grpSpPr>
        <a:xfrm>
          <a:off x="0" y="0"/>
          <a:ext cx="0" cy="0"/>
          <a:chOff x="0" y="0"/>
          <a:chExt cx="0" cy="0"/>
        </a:xfrm>
      </p:grpSpPr>
      <p:sp>
        <p:nvSpPr>
          <p:cNvPr id="5" name="Rectangle 4"/>
          <p:cNvSpPr/>
          <p:nvPr userDrawn="1"/>
        </p:nvSpPr>
        <p:spPr>
          <a:xfrm>
            <a:off x="144000" y="144000"/>
            <a:ext cx="8856000" cy="4860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effectLst/>
            </a:endParaRPr>
          </a:p>
        </p:txBody>
      </p:sp>
      <p:sp>
        <p:nvSpPr>
          <p:cNvPr id="13"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bg1"/>
                </a:solidFill>
                <a:latin typeface="Arial" pitchFamily="34" charset="0"/>
                <a:cs typeface="Arial" pitchFamily="34" charset="0"/>
              </a:defRPr>
            </a:lvl1pPr>
          </a:lstStyle>
          <a:p>
            <a:r>
              <a:rPr lang="en-GB" noProof="0" dirty="0"/>
              <a:t>Click to add divider title</a:t>
            </a:r>
          </a:p>
        </p:txBody>
      </p:sp>
    </p:spTree>
    <p:extLst>
      <p:ext uri="{BB962C8B-B14F-4D97-AF65-F5344CB8AC3E}">
        <p14:creationId xmlns:p14="http://schemas.microsoft.com/office/powerpoint/2010/main" val="423481516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Divider Slide Navy">
    <p:spTree>
      <p:nvGrpSpPr>
        <p:cNvPr id="1" name=""/>
        <p:cNvGrpSpPr/>
        <p:nvPr/>
      </p:nvGrpSpPr>
      <p:grpSpPr>
        <a:xfrm>
          <a:off x="0" y="0"/>
          <a:ext cx="0" cy="0"/>
          <a:chOff x="0" y="0"/>
          <a:chExt cx="0" cy="0"/>
        </a:xfrm>
      </p:grpSpPr>
      <p:sp>
        <p:nvSpPr>
          <p:cNvPr id="5" name="Rectangle 4"/>
          <p:cNvSpPr/>
          <p:nvPr userDrawn="1"/>
        </p:nvSpPr>
        <p:spPr>
          <a:xfrm>
            <a:off x="144000" y="144000"/>
            <a:ext cx="8856000" cy="48600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effectLst/>
            </a:endParaRPr>
          </a:p>
        </p:txBody>
      </p:sp>
      <p:sp>
        <p:nvSpPr>
          <p:cNvPr id="13"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bg1"/>
                </a:solidFill>
                <a:latin typeface="Arial" pitchFamily="34" charset="0"/>
                <a:cs typeface="Arial" pitchFamily="34" charset="0"/>
              </a:defRPr>
            </a:lvl1pPr>
          </a:lstStyle>
          <a:p>
            <a:r>
              <a:rPr lang="en-GB" noProof="0" dirty="0"/>
              <a:t>Click to add divider title</a:t>
            </a:r>
          </a:p>
        </p:txBody>
      </p:sp>
    </p:spTree>
    <p:extLst>
      <p:ext uri="{BB962C8B-B14F-4D97-AF65-F5344CB8AC3E}">
        <p14:creationId xmlns:p14="http://schemas.microsoft.com/office/powerpoint/2010/main" val="108726822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Divider Slide Light Blue">
    <p:spTree>
      <p:nvGrpSpPr>
        <p:cNvPr id="1" name=""/>
        <p:cNvGrpSpPr/>
        <p:nvPr/>
      </p:nvGrpSpPr>
      <p:grpSpPr>
        <a:xfrm>
          <a:off x="0" y="0"/>
          <a:ext cx="0" cy="0"/>
          <a:chOff x="0" y="0"/>
          <a:chExt cx="0" cy="0"/>
        </a:xfrm>
      </p:grpSpPr>
      <p:sp>
        <p:nvSpPr>
          <p:cNvPr id="5" name="Rectangle 4"/>
          <p:cNvSpPr/>
          <p:nvPr userDrawn="1"/>
        </p:nvSpPr>
        <p:spPr>
          <a:xfrm>
            <a:off x="144000" y="144000"/>
            <a:ext cx="8856000" cy="48600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effectLst/>
            </a:endParaRPr>
          </a:p>
        </p:txBody>
      </p:sp>
      <p:sp>
        <p:nvSpPr>
          <p:cNvPr id="13"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bg1"/>
                </a:solidFill>
                <a:latin typeface="Arial" pitchFamily="34" charset="0"/>
                <a:cs typeface="Arial" pitchFamily="34" charset="0"/>
              </a:defRPr>
            </a:lvl1pPr>
          </a:lstStyle>
          <a:p>
            <a:r>
              <a:rPr lang="en-GB" noProof="0" dirty="0"/>
              <a:t>Click to add divider title</a:t>
            </a:r>
          </a:p>
        </p:txBody>
      </p:sp>
    </p:spTree>
    <p:extLst>
      <p:ext uri="{BB962C8B-B14F-4D97-AF65-F5344CB8AC3E}">
        <p14:creationId xmlns:p14="http://schemas.microsoft.com/office/powerpoint/2010/main" val="353940261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Divider Slide Purple">
    <p:spTree>
      <p:nvGrpSpPr>
        <p:cNvPr id="1" name=""/>
        <p:cNvGrpSpPr/>
        <p:nvPr/>
      </p:nvGrpSpPr>
      <p:grpSpPr>
        <a:xfrm>
          <a:off x="0" y="0"/>
          <a:ext cx="0" cy="0"/>
          <a:chOff x="0" y="0"/>
          <a:chExt cx="0" cy="0"/>
        </a:xfrm>
      </p:grpSpPr>
      <p:sp>
        <p:nvSpPr>
          <p:cNvPr id="5" name="Rectangle 4"/>
          <p:cNvSpPr/>
          <p:nvPr userDrawn="1"/>
        </p:nvSpPr>
        <p:spPr>
          <a:xfrm>
            <a:off x="144000" y="144000"/>
            <a:ext cx="8856000" cy="486000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effectLst/>
            </a:endParaRPr>
          </a:p>
        </p:txBody>
      </p:sp>
      <p:sp>
        <p:nvSpPr>
          <p:cNvPr id="13"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bg1"/>
                </a:solidFill>
                <a:latin typeface="Arial" pitchFamily="34" charset="0"/>
                <a:cs typeface="Arial" pitchFamily="34" charset="0"/>
              </a:defRPr>
            </a:lvl1pPr>
          </a:lstStyle>
          <a:p>
            <a:r>
              <a:rPr lang="en-GB" noProof="0" dirty="0"/>
              <a:t>Click to add divider title</a:t>
            </a:r>
          </a:p>
        </p:txBody>
      </p:sp>
    </p:spTree>
    <p:extLst>
      <p:ext uri="{BB962C8B-B14F-4D97-AF65-F5344CB8AC3E}">
        <p14:creationId xmlns:p14="http://schemas.microsoft.com/office/powerpoint/2010/main" val="13080467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CVRM">
    <p:spTree>
      <p:nvGrpSpPr>
        <p:cNvPr id="1" name=""/>
        <p:cNvGrpSpPr/>
        <p:nvPr/>
      </p:nvGrpSpPr>
      <p:grpSpPr>
        <a:xfrm>
          <a:off x="0" y="0"/>
          <a:ext cx="0" cy="0"/>
          <a:chOff x="0" y="0"/>
          <a:chExt cx="0" cy="0"/>
        </a:xfrm>
      </p:grpSpPr>
      <p:sp>
        <p:nvSpPr>
          <p:cNvPr id="9"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dirty="0"/>
              <a:t>Click to add presentation title</a:t>
            </a:r>
          </a:p>
        </p:txBody>
      </p:sp>
      <p:pic>
        <p:nvPicPr>
          <p:cNvPr id="23" name="Picture 22" descr="AZ_RGB_H_POS.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pic>
        <p:nvPicPr>
          <p:cNvPr id="2" name="Picture 1" descr="CR_Science image_f1_screen.jpg"/>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142821" y="2876550"/>
            <a:ext cx="8850368" cy="2125664"/>
          </a:xfrm>
          <a:prstGeom prst="rect">
            <a:avLst/>
          </a:prstGeom>
        </p:spPr>
      </p:pic>
      <p:sp>
        <p:nvSpPr>
          <p:cNvPr id="10"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dirty="0"/>
              <a:t>Click to add speaker title</a:t>
            </a:r>
          </a:p>
        </p:txBody>
      </p:sp>
      <p:sp>
        <p:nvSpPr>
          <p:cNvPr id="11"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dirty="0"/>
              <a:t>Click to add event title</a:t>
            </a:r>
          </a:p>
        </p:txBody>
      </p:sp>
      <p:sp>
        <p:nvSpPr>
          <p:cNvPr id="12"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dirty="0"/>
              <a:t>Confidential statement</a:t>
            </a:r>
          </a:p>
        </p:txBody>
      </p:sp>
      <p:sp>
        <p:nvSpPr>
          <p:cNvPr id="13"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dirty="0"/>
              <a:t>00 Month Year</a:t>
            </a:r>
          </a:p>
        </p:txBody>
      </p:sp>
    </p:spTree>
    <p:extLst>
      <p:ext uri="{BB962C8B-B14F-4D97-AF65-F5344CB8AC3E}">
        <p14:creationId xmlns:p14="http://schemas.microsoft.com/office/powerpoint/2010/main" val="3412498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Divider Slide Graphite">
    <p:spTree>
      <p:nvGrpSpPr>
        <p:cNvPr id="1" name=""/>
        <p:cNvGrpSpPr/>
        <p:nvPr/>
      </p:nvGrpSpPr>
      <p:grpSpPr>
        <a:xfrm>
          <a:off x="0" y="0"/>
          <a:ext cx="0" cy="0"/>
          <a:chOff x="0" y="0"/>
          <a:chExt cx="0" cy="0"/>
        </a:xfrm>
      </p:grpSpPr>
      <p:sp>
        <p:nvSpPr>
          <p:cNvPr id="5" name="Rectangle 4"/>
          <p:cNvSpPr/>
          <p:nvPr userDrawn="1"/>
        </p:nvSpPr>
        <p:spPr>
          <a:xfrm>
            <a:off x="144000" y="144000"/>
            <a:ext cx="8856000" cy="4860000"/>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effectLst/>
            </a:endParaRPr>
          </a:p>
        </p:txBody>
      </p:sp>
      <p:sp>
        <p:nvSpPr>
          <p:cNvPr id="13"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bg1"/>
                </a:solidFill>
                <a:latin typeface="Arial" pitchFamily="34" charset="0"/>
                <a:cs typeface="Arial" pitchFamily="34" charset="0"/>
              </a:defRPr>
            </a:lvl1pPr>
          </a:lstStyle>
          <a:p>
            <a:r>
              <a:rPr lang="en-GB" noProof="0" dirty="0"/>
              <a:t>Click to add divider title</a:t>
            </a:r>
          </a:p>
        </p:txBody>
      </p:sp>
    </p:spTree>
    <p:extLst>
      <p:ext uri="{BB962C8B-B14F-4D97-AF65-F5344CB8AC3E}">
        <p14:creationId xmlns:p14="http://schemas.microsoft.com/office/powerpoint/2010/main" val="220113765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Bullet Content 1">
    <p:spTree>
      <p:nvGrpSpPr>
        <p:cNvPr id="1" name=""/>
        <p:cNvGrpSpPr/>
        <p:nvPr/>
      </p:nvGrpSpPr>
      <p:grpSpPr>
        <a:xfrm>
          <a:off x="0" y="0"/>
          <a:ext cx="0" cy="0"/>
          <a:chOff x="0" y="0"/>
          <a:chExt cx="0" cy="0"/>
        </a:xfrm>
      </p:grpSpPr>
      <p:sp>
        <p:nvSpPr>
          <p:cNvPr id="5" name="Title 8"/>
          <p:cNvSpPr>
            <a:spLocks noGrp="1"/>
          </p:cNvSpPr>
          <p:nvPr>
            <p:ph type="title" hasCustomPrompt="1"/>
          </p:nvPr>
        </p:nvSpPr>
        <p:spPr>
          <a:xfrm>
            <a:off x="237062" y="144000"/>
            <a:ext cx="8765651" cy="504000"/>
          </a:xfrm>
          <a:prstGeom prst="rect">
            <a:avLst/>
          </a:prstGeom>
        </p:spPr>
        <p:txBody>
          <a:bodyPr vert="horz"/>
          <a:lstStyle>
            <a:lvl1pPr algn="l">
              <a:lnSpc>
                <a:spcPct val="100000"/>
              </a:lnSpc>
              <a:defRPr sz="2400" b="1" baseline="0">
                <a:solidFill>
                  <a:srgbClr val="830051"/>
                </a:solidFill>
                <a:latin typeface="Arial" pitchFamily="34" charset="0"/>
                <a:cs typeface="Arial" pitchFamily="34" charset="0"/>
              </a:defRPr>
            </a:lvl1pPr>
          </a:lstStyle>
          <a:p>
            <a:r>
              <a:rPr lang="en-GB" noProof="0" dirty="0"/>
              <a:t>Click to add title</a:t>
            </a:r>
          </a:p>
        </p:txBody>
      </p:sp>
      <p:sp>
        <p:nvSpPr>
          <p:cNvPr id="6"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dirty="0"/>
          </a:p>
        </p:txBody>
      </p:sp>
      <p:sp>
        <p:nvSpPr>
          <p:cNvPr id="7" name="Content Placeholder 2"/>
          <p:cNvSpPr>
            <a:spLocks noGrp="1"/>
          </p:cNvSpPr>
          <p:nvPr>
            <p:ph idx="16" hasCustomPrompt="1"/>
          </p:nvPr>
        </p:nvSpPr>
        <p:spPr>
          <a:xfrm>
            <a:off x="237600" y="1234440"/>
            <a:ext cx="7056000" cy="1618488"/>
          </a:xfrm>
          <a:prstGeom prst="rect">
            <a:avLst/>
          </a:prstGeom>
        </p:spPr>
        <p:txBody>
          <a:bodyPr/>
          <a:lstStyle>
            <a:lvl1pPr marL="180000" indent="-180000">
              <a:lnSpc>
                <a:spcPct val="100000"/>
              </a:lnSpc>
              <a:spcBef>
                <a:spcPts val="0"/>
              </a:spcBef>
              <a:buClr>
                <a:srgbClr val="830051"/>
              </a:buClr>
              <a:buFont typeface="Arial" pitchFamily="34" charset="0"/>
              <a:buChar char="•"/>
              <a:defRPr sz="1800">
                <a:solidFill>
                  <a:schemeClr val="tx1"/>
                </a:solidFill>
                <a:latin typeface="Arial" pitchFamily="34" charset="0"/>
                <a:cs typeface="Arial" pitchFamily="34" charset="0"/>
              </a:defRPr>
            </a:lvl1pPr>
            <a:lvl2pPr marL="540000" indent="-180000">
              <a:lnSpc>
                <a:spcPct val="100000"/>
              </a:lnSpc>
              <a:spcBef>
                <a:spcPts val="0"/>
              </a:spcBef>
              <a:defRPr sz="1800" baseline="0">
                <a:solidFill>
                  <a:schemeClr val="tx1"/>
                </a:solidFill>
                <a:latin typeface="Arial" pitchFamily="34" charset="0"/>
                <a:cs typeface="Arial" pitchFamily="34" charset="0"/>
              </a:defRPr>
            </a:lvl2pPr>
            <a:lvl3pPr>
              <a:defRPr sz="1400" baseline="0">
                <a:latin typeface="Arial" pitchFamily="34" charset="0"/>
                <a:cs typeface="Arial" pitchFamily="34" charset="0"/>
              </a:defRPr>
            </a:lvl3pPr>
            <a:lvl4pPr marL="622800" indent="-180000">
              <a:defRPr sz="1400">
                <a:latin typeface="Arial" pitchFamily="34" charset="0"/>
                <a:cs typeface="Arial" pitchFamily="34" charset="0"/>
              </a:defRPr>
            </a:lvl4pPr>
            <a:lvl5pPr marL="622800">
              <a:defRPr sz="1400">
                <a:latin typeface="Arial" pitchFamily="34" charset="0"/>
                <a:cs typeface="Arial" pitchFamily="34" charset="0"/>
              </a:defRPr>
            </a:lvl5pPr>
            <a:lvl6pPr>
              <a:defRPr>
                <a:latin typeface="Arial" pitchFamily="34" charset="0"/>
                <a:cs typeface="Arial" pitchFamily="34" charset="0"/>
              </a:defRPr>
            </a:lvl6pPr>
          </a:lstStyle>
          <a:p>
            <a:r>
              <a:rPr lang="en-GB" noProof="0" dirty="0"/>
              <a:t>First level</a:t>
            </a:r>
          </a:p>
          <a:p>
            <a:pPr lvl="1"/>
            <a:r>
              <a:rPr lang="en-GB" noProof="0" dirty="0"/>
              <a:t>Second level</a:t>
            </a:r>
          </a:p>
          <a:p>
            <a:pPr lvl="1"/>
            <a:r>
              <a:rPr lang="en-GB" noProof="0" dirty="0"/>
              <a:t>Third level</a:t>
            </a:r>
          </a:p>
          <a:p>
            <a:pPr lvl="1"/>
            <a:r>
              <a:rPr lang="en-GB" noProof="0" dirty="0"/>
              <a:t>Fourth level</a:t>
            </a:r>
          </a:p>
        </p:txBody>
      </p:sp>
    </p:spTree>
    <p:extLst>
      <p:ext uri="{BB962C8B-B14F-4D97-AF65-F5344CB8AC3E}">
        <p14:creationId xmlns:p14="http://schemas.microsoft.com/office/powerpoint/2010/main" val="410633034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15" name="Title 8"/>
          <p:cNvSpPr>
            <a:spLocks noGrp="1"/>
          </p:cNvSpPr>
          <p:nvPr>
            <p:ph type="title" hasCustomPrompt="1"/>
          </p:nvPr>
        </p:nvSpPr>
        <p:spPr>
          <a:xfrm>
            <a:off x="237601" y="144000"/>
            <a:ext cx="8280000" cy="504000"/>
          </a:xfrm>
          <a:prstGeom prst="rect">
            <a:avLst/>
          </a:prstGeom>
        </p:spPr>
        <p:txBody>
          <a:bodyPr vert="horz"/>
          <a:lstStyle>
            <a:lvl1pPr algn="l">
              <a:lnSpc>
                <a:spcPct val="100000"/>
              </a:lnSpc>
              <a:defRPr sz="2400" b="1" baseline="0">
                <a:solidFill>
                  <a:schemeClr val="tx2"/>
                </a:solidFill>
                <a:latin typeface="Arial" pitchFamily="34" charset="0"/>
                <a:cs typeface="Arial" pitchFamily="34" charset="0"/>
              </a:defRPr>
            </a:lvl1pPr>
          </a:lstStyle>
          <a:p>
            <a:r>
              <a:rPr lang="en-GB" noProof="0" dirty="0"/>
              <a:t>Click to add title</a:t>
            </a:r>
          </a:p>
        </p:txBody>
      </p:sp>
      <p:sp>
        <p:nvSpPr>
          <p:cNvPr id="6" name="Text Placeholder 3"/>
          <p:cNvSpPr>
            <a:spLocks noGrp="1"/>
          </p:cNvSpPr>
          <p:nvPr>
            <p:ph type="body" sz="quarter" idx="11" hasCustomPrompt="1"/>
          </p:nvPr>
        </p:nvSpPr>
        <p:spPr>
          <a:xfrm>
            <a:off x="237061" y="1164512"/>
            <a:ext cx="7023713" cy="3172141"/>
          </a:xfrm>
          <a:prstGeom prst="rect">
            <a:avLst/>
          </a:prstGeom>
        </p:spPr>
        <p:txBody>
          <a:bodyPr vert="horz"/>
          <a:lstStyle>
            <a:lvl1pPr marL="0" indent="0">
              <a:spcBef>
                <a:spcPts val="0"/>
              </a:spcBef>
              <a:buNone/>
              <a:defRPr sz="2400" baseline="0">
                <a:solidFill>
                  <a:schemeClr val="tx1"/>
                </a:solidFill>
                <a:latin typeface="Arial" pitchFamily="34" charset="0"/>
                <a:cs typeface="Arial" pitchFamily="34" charset="0"/>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GB" noProof="0" dirty="0"/>
              <a:t>Click to add introduction text</a:t>
            </a:r>
          </a:p>
        </p:txBody>
      </p:sp>
      <p:sp>
        <p:nvSpPr>
          <p:cNvPr id="7"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dirty="0"/>
          </a:p>
        </p:txBody>
      </p:sp>
    </p:spTree>
    <p:extLst>
      <p:ext uri="{BB962C8B-B14F-4D97-AF65-F5344CB8AC3E}">
        <p14:creationId xmlns:p14="http://schemas.microsoft.com/office/powerpoint/2010/main" val="210851399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Nav Contents 1">
    <p:spTree>
      <p:nvGrpSpPr>
        <p:cNvPr id="1" name=""/>
        <p:cNvGrpSpPr/>
        <p:nvPr/>
      </p:nvGrpSpPr>
      <p:grpSpPr>
        <a:xfrm>
          <a:off x="0" y="0"/>
          <a:ext cx="0" cy="0"/>
          <a:chOff x="0" y="0"/>
          <a:chExt cx="0" cy="0"/>
        </a:xfrm>
      </p:grpSpPr>
      <p:sp>
        <p:nvSpPr>
          <p:cNvPr id="32" name="Title 8"/>
          <p:cNvSpPr>
            <a:spLocks noGrp="1"/>
          </p:cNvSpPr>
          <p:nvPr>
            <p:ph type="title" hasCustomPrompt="1"/>
          </p:nvPr>
        </p:nvSpPr>
        <p:spPr>
          <a:xfrm>
            <a:off x="237061" y="144000"/>
            <a:ext cx="8280000" cy="504000"/>
          </a:xfrm>
          <a:prstGeom prst="rect">
            <a:avLst/>
          </a:prstGeom>
        </p:spPr>
        <p:txBody>
          <a:bodyPr vert="horz"/>
          <a:lstStyle>
            <a:lvl1pPr algn="l">
              <a:lnSpc>
                <a:spcPct val="100000"/>
              </a:lnSpc>
              <a:defRPr sz="2400" b="1" baseline="0">
                <a:solidFill>
                  <a:schemeClr val="tx2"/>
                </a:solidFill>
                <a:latin typeface="Arial" pitchFamily="34" charset="0"/>
                <a:cs typeface="Arial" pitchFamily="34" charset="0"/>
              </a:defRPr>
            </a:lvl1pPr>
          </a:lstStyle>
          <a:p>
            <a:r>
              <a:rPr lang="en-GB" noProof="0" dirty="0"/>
              <a:t>Click to add navigation 1 title</a:t>
            </a:r>
          </a:p>
        </p:txBody>
      </p:sp>
      <p:sp>
        <p:nvSpPr>
          <p:cNvPr id="61" name="Table Placeholder 29"/>
          <p:cNvSpPr>
            <a:spLocks noGrp="1"/>
          </p:cNvSpPr>
          <p:nvPr>
            <p:ph type="tbl" sz="quarter" idx="15"/>
          </p:nvPr>
        </p:nvSpPr>
        <p:spPr>
          <a:xfrm>
            <a:off x="986400" y="1298350"/>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 b="0" i="0" u="none" strike="noStrike" kern="0" cap="none" spc="0" normalizeH="0" baseline="0" noProof="0">
              <a:ln>
                <a:noFill/>
              </a:ln>
              <a:solidFill>
                <a:sysClr val="windowText" lastClr="000000"/>
              </a:solidFill>
              <a:effectLst/>
              <a:uLnTx/>
              <a:uFillTx/>
              <a:latin typeface="Arial" pitchFamily="34" charset="0"/>
              <a:cs typeface="Arial" pitchFamily="34" charset="0"/>
            </a:endParaRPr>
          </a:p>
        </p:txBody>
      </p:sp>
      <p:sp>
        <p:nvSpPr>
          <p:cNvPr id="62" name="Text Placeholder 2"/>
          <p:cNvSpPr>
            <a:spLocks noGrp="1"/>
          </p:cNvSpPr>
          <p:nvPr>
            <p:ph type="body" sz="quarter" idx="14"/>
          </p:nvPr>
        </p:nvSpPr>
        <p:spPr>
          <a:xfrm>
            <a:off x="1046699" y="1409914"/>
            <a:ext cx="5718173" cy="295649"/>
          </a:xfrm>
          <a:prstGeom prst="rect">
            <a:avLst/>
          </a:prstGeom>
        </p:spPr>
        <p:txBody>
          <a:bodyPr vert="horz"/>
          <a:lstStyle>
            <a:lvl1pPr marL="0" indent="0">
              <a:lnSpc>
                <a:spcPct val="60000"/>
              </a:lnSpc>
              <a:buNone/>
              <a:defRPr sz="1600" b="1">
                <a:solidFill>
                  <a:schemeClr val="tx2"/>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marL="0" marR="0" lvl="0" indent="0" defTabSz="914400" eaLnBrk="1" fontAlgn="auto" latinLnBrk="0" hangingPunct="1">
              <a:lnSpc>
                <a:spcPct val="60000"/>
              </a:lnSpc>
              <a:spcBef>
                <a:spcPts val="0"/>
              </a:spcBef>
              <a:spcAft>
                <a:spcPts val="0"/>
              </a:spcAft>
              <a:buClrTx/>
              <a:buSzTx/>
              <a:buFontTx/>
              <a:buNone/>
              <a:tabLst/>
              <a:defRPr/>
            </a:pPr>
            <a:endParaRPr kumimoji="0" lang="en-GB" sz="1600" b="1" i="0" u="none" strike="noStrike" kern="0" cap="none" spc="0" normalizeH="0" baseline="0" noProof="0" dirty="0">
              <a:ln>
                <a:noFill/>
              </a:ln>
              <a:solidFill>
                <a:srgbClr val="830051"/>
              </a:solidFill>
              <a:effectLst/>
              <a:uLnTx/>
              <a:uFillTx/>
              <a:latin typeface="Arial" pitchFamily="34" charset="0"/>
              <a:cs typeface="Arial" pitchFamily="34" charset="0"/>
            </a:endParaRPr>
          </a:p>
        </p:txBody>
      </p:sp>
      <p:sp>
        <p:nvSpPr>
          <p:cNvPr id="63" name="Text Placeholder 49"/>
          <p:cNvSpPr>
            <a:spLocks noGrp="1"/>
          </p:cNvSpPr>
          <p:nvPr>
            <p:ph type="body" sz="quarter" idx="26" hasCustomPrompt="1"/>
          </p:nvPr>
        </p:nvSpPr>
        <p:spPr>
          <a:xfrm>
            <a:off x="330200" y="1298700"/>
            <a:ext cx="540000" cy="405000"/>
          </a:xfrm>
          <a:prstGeom prst="rect">
            <a:avLst/>
          </a:prstGeom>
          <a:solidFill>
            <a:srgbClr val="D8DCDE"/>
          </a:solidFill>
          <a:ln w="19050" cmpd="sng">
            <a:noFill/>
          </a:ln>
        </p:spPr>
        <p:txBody>
          <a:bodyPr vert="horz" anchor="ctr"/>
          <a:lstStyle>
            <a:lvl1pPr marL="0" indent="0" algn="ctr">
              <a:lnSpc>
                <a:spcPct val="90000"/>
              </a:lnSpc>
              <a:spcBef>
                <a:spcPts val="600"/>
              </a:spcBef>
              <a:buNone/>
              <a:defRPr sz="1800" b="1">
                <a:solidFill>
                  <a:schemeClr val="tx2"/>
                </a:solidFill>
                <a:latin typeface="Arial" pitchFamily="34" charset="0"/>
                <a:cs typeface="Arial" pitchFamily="34" charset="0"/>
              </a:defRPr>
            </a:lvl1pPr>
          </a:lstStyle>
          <a:p>
            <a:pPr marL="0" marR="0" lvl="0" indent="0" algn="ctr" defTabSz="914400" eaLnBrk="1" fontAlgn="auto" latinLnBrk="0" hangingPunct="1">
              <a:lnSpc>
                <a:spcPct val="90000"/>
              </a:lnSpc>
              <a:spcBef>
                <a:spcPts val="600"/>
              </a:spcBef>
              <a:spcAft>
                <a:spcPts val="0"/>
              </a:spcAft>
              <a:buClrTx/>
              <a:buSzTx/>
              <a:buFontTx/>
              <a:buNone/>
              <a:tabLst/>
              <a:defRPr/>
            </a:pPr>
            <a:r>
              <a:rPr kumimoji="0" lang="en-GB" sz="1800" b="1" i="0" u="none" strike="noStrike" kern="0" cap="none" spc="0" normalizeH="0" baseline="0" noProof="0" dirty="0">
                <a:ln>
                  <a:noFill/>
                </a:ln>
                <a:solidFill>
                  <a:srgbClr val="830051"/>
                </a:solidFill>
                <a:effectLst/>
                <a:uLnTx/>
                <a:uFillTx/>
                <a:latin typeface="Arial" pitchFamily="34" charset="0"/>
                <a:cs typeface="Arial" pitchFamily="34" charset="0"/>
              </a:rPr>
              <a:t>1</a:t>
            </a:r>
          </a:p>
        </p:txBody>
      </p:sp>
      <p:sp>
        <p:nvSpPr>
          <p:cNvPr id="64" name="Table Placeholder 29"/>
          <p:cNvSpPr>
            <a:spLocks noGrp="1"/>
          </p:cNvSpPr>
          <p:nvPr>
            <p:ph type="tbl" sz="quarter" idx="27"/>
          </p:nvPr>
        </p:nvSpPr>
        <p:spPr>
          <a:xfrm>
            <a:off x="987429" y="1802617"/>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 b="0" i="0" u="none" strike="noStrike" kern="0" cap="none" spc="0" normalizeH="0" baseline="0" noProof="0">
              <a:ln>
                <a:noFill/>
              </a:ln>
              <a:solidFill>
                <a:sysClr val="windowText" lastClr="000000"/>
              </a:solidFill>
              <a:effectLst/>
              <a:uLnTx/>
              <a:uFillTx/>
              <a:latin typeface="Arial" pitchFamily="34" charset="0"/>
              <a:cs typeface="Arial" pitchFamily="34" charset="0"/>
            </a:endParaRPr>
          </a:p>
        </p:txBody>
      </p:sp>
      <p:sp>
        <p:nvSpPr>
          <p:cNvPr id="65" name="Text Placeholder 2"/>
          <p:cNvSpPr>
            <a:spLocks noGrp="1"/>
          </p:cNvSpPr>
          <p:nvPr>
            <p:ph type="body" sz="quarter" idx="28"/>
          </p:nvPr>
        </p:nvSpPr>
        <p:spPr>
          <a:xfrm>
            <a:off x="1046699" y="1914181"/>
            <a:ext cx="5718173" cy="295649"/>
          </a:xfrm>
          <a:prstGeom prst="rect">
            <a:avLst/>
          </a:prstGeom>
        </p:spPr>
        <p:txBody>
          <a:bodyPr vert="horz"/>
          <a:lstStyle>
            <a:lvl1pPr marL="0" indent="0">
              <a:lnSpc>
                <a:spcPct val="60000"/>
              </a:lnSpc>
              <a:buNone/>
              <a:defRPr sz="1600" b="1" baseline="0">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marL="0" marR="0" lvl="0" indent="0" defTabSz="914400" eaLnBrk="1" fontAlgn="auto" latinLnBrk="0" hangingPunct="1">
              <a:lnSpc>
                <a:spcPct val="60000"/>
              </a:lnSpc>
              <a:spcBef>
                <a:spcPts val="0"/>
              </a:spcBef>
              <a:spcAft>
                <a:spcPts val="0"/>
              </a:spcAft>
              <a:buClrTx/>
              <a:buSzTx/>
              <a:buFontTx/>
              <a:buNone/>
              <a:tabLst/>
              <a:defRPr/>
            </a:pPr>
            <a:endParaRPr kumimoji="0" lang="en-GB" sz="1600" b="1" i="0" u="none" strike="noStrike" kern="0" cap="none" spc="0" normalizeH="0" baseline="0" noProof="0" dirty="0">
              <a:ln>
                <a:noFill/>
              </a:ln>
              <a:solidFill>
                <a:srgbClr val="C4CACD"/>
              </a:solidFill>
              <a:effectLst/>
              <a:uLnTx/>
              <a:uFillTx/>
              <a:latin typeface="Arial" pitchFamily="34" charset="0"/>
              <a:cs typeface="Arial" pitchFamily="34" charset="0"/>
            </a:endParaRPr>
          </a:p>
        </p:txBody>
      </p:sp>
      <p:sp>
        <p:nvSpPr>
          <p:cNvPr id="66" name="Text Placeholder 49"/>
          <p:cNvSpPr>
            <a:spLocks noGrp="1"/>
          </p:cNvSpPr>
          <p:nvPr>
            <p:ph type="body" sz="quarter" idx="29" hasCustomPrompt="1"/>
          </p:nvPr>
        </p:nvSpPr>
        <p:spPr>
          <a:xfrm>
            <a:off x="330200" y="1802967"/>
            <a:ext cx="540000" cy="405000"/>
          </a:xfrm>
          <a:prstGeom prst="rect">
            <a:avLst/>
          </a:prstGeom>
          <a:solidFill>
            <a:srgbClr val="830051"/>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GB" sz="1800" b="1" i="0" u="none" strike="noStrike" kern="0" cap="none" spc="0" normalizeH="0" baseline="0" noProof="0" dirty="0">
                <a:ln>
                  <a:noFill/>
                </a:ln>
                <a:solidFill>
                  <a:srgbClr val="C4CACD"/>
                </a:solidFill>
                <a:effectLst/>
                <a:uLnTx/>
                <a:uFillTx/>
                <a:latin typeface="Arial" pitchFamily="34" charset="0"/>
                <a:cs typeface="Arial" pitchFamily="34" charset="0"/>
              </a:rPr>
              <a:t>2</a:t>
            </a:r>
          </a:p>
        </p:txBody>
      </p:sp>
      <p:sp>
        <p:nvSpPr>
          <p:cNvPr id="67" name="Table Placeholder 29"/>
          <p:cNvSpPr>
            <a:spLocks noGrp="1"/>
          </p:cNvSpPr>
          <p:nvPr>
            <p:ph type="tbl" sz="quarter" idx="30"/>
          </p:nvPr>
        </p:nvSpPr>
        <p:spPr>
          <a:xfrm>
            <a:off x="987429" y="2311673"/>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 b="0" i="0" u="none" strike="noStrike" kern="0" cap="none" spc="0" normalizeH="0" baseline="0" noProof="0">
              <a:ln>
                <a:noFill/>
              </a:ln>
              <a:solidFill>
                <a:sysClr val="windowText" lastClr="000000"/>
              </a:solidFill>
              <a:effectLst/>
              <a:uLnTx/>
              <a:uFillTx/>
              <a:latin typeface="Arial" pitchFamily="34" charset="0"/>
              <a:cs typeface="Arial" pitchFamily="34" charset="0"/>
            </a:endParaRPr>
          </a:p>
        </p:txBody>
      </p:sp>
      <p:sp>
        <p:nvSpPr>
          <p:cNvPr id="68" name="Text Placeholder 2"/>
          <p:cNvSpPr>
            <a:spLocks noGrp="1"/>
          </p:cNvSpPr>
          <p:nvPr>
            <p:ph type="body" sz="quarter" idx="31"/>
          </p:nvPr>
        </p:nvSpPr>
        <p:spPr>
          <a:xfrm>
            <a:off x="1046699" y="2423237"/>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marL="0" marR="0" lvl="0" indent="0" defTabSz="914400" eaLnBrk="1" fontAlgn="auto" latinLnBrk="0" hangingPunct="1">
              <a:lnSpc>
                <a:spcPct val="60000"/>
              </a:lnSpc>
              <a:spcBef>
                <a:spcPts val="0"/>
              </a:spcBef>
              <a:spcAft>
                <a:spcPts val="0"/>
              </a:spcAft>
              <a:buClrTx/>
              <a:buSzTx/>
              <a:buFontTx/>
              <a:buNone/>
              <a:tabLst/>
              <a:defRPr/>
            </a:pPr>
            <a:endParaRPr kumimoji="0" lang="en-GB" sz="1600" b="1" i="0" u="none" strike="noStrike" kern="0" cap="none" spc="0" normalizeH="0" baseline="0" noProof="0">
              <a:ln>
                <a:noFill/>
              </a:ln>
              <a:solidFill>
                <a:srgbClr val="C4CACD"/>
              </a:solidFill>
              <a:effectLst/>
              <a:uLnTx/>
              <a:uFillTx/>
              <a:latin typeface="Arial" pitchFamily="34" charset="0"/>
              <a:cs typeface="Arial" pitchFamily="34" charset="0"/>
            </a:endParaRPr>
          </a:p>
        </p:txBody>
      </p:sp>
      <p:sp>
        <p:nvSpPr>
          <p:cNvPr id="69" name="Text Placeholder 49"/>
          <p:cNvSpPr>
            <a:spLocks noGrp="1"/>
          </p:cNvSpPr>
          <p:nvPr>
            <p:ph type="body" sz="quarter" idx="32" hasCustomPrompt="1"/>
          </p:nvPr>
        </p:nvSpPr>
        <p:spPr>
          <a:xfrm>
            <a:off x="330200" y="2312024"/>
            <a:ext cx="540000" cy="405000"/>
          </a:xfrm>
          <a:prstGeom prst="rect">
            <a:avLst/>
          </a:prstGeom>
          <a:solidFill>
            <a:srgbClr val="830051"/>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GB" sz="1800" b="1" i="0" u="none" strike="noStrike" kern="0" cap="none" spc="0" normalizeH="0" baseline="0" noProof="0" dirty="0">
                <a:ln>
                  <a:noFill/>
                </a:ln>
                <a:solidFill>
                  <a:srgbClr val="C4CACD"/>
                </a:solidFill>
                <a:effectLst/>
                <a:uLnTx/>
                <a:uFillTx/>
                <a:latin typeface="Arial" pitchFamily="34" charset="0"/>
                <a:cs typeface="Arial" pitchFamily="34" charset="0"/>
              </a:rPr>
              <a:t>3</a:t>
            </a:r>
          </a:p>
        </p:txBody>
      </p:sp>
      <p:sp>
        <p:nvSpPr>
          <p:cNvPr id="70" name="Table Placeholder 29"/>
          <p:cNvSpPr>
            <a:spLocks noGrp="1"/>
          </p:cNvSpPr>
          <p:nvPr>
            <p:ph type="tbl" sz="quarter" idx="33"/>
          </p:nvPr>
        </p:nvSpPr>
        <p:spPr>
          <a:xfrm>
            <a:off x="987429" y="2822381"/>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 b="0" i="0" u="none" strike="noStrike" kern="0" cap="none" spc="0" normalizeH="0" baseline="0" noProof="0">
              <a:ln>
                <a:noFill/>
              </a:ln>
              <a:solidFill>
                <a:sysClr val="windowText" lastClr="000000"/>
              </a:solidFill>
              <a:effectLst/>
              <a:uLnTx/>
              <a:uFillTx/>
              <a:latin typeface="Arial" pitchFamily="34" charset="0"/>
              <a:cs typeface="Arial" pitchFamily="34" charset="0"/>
            </a:endParaRPr>
          </a:p>
        </p:txBody>
      </p:sp>
      <p:sp>
        <p:nvSpPr>
          <p:cNvPr id="71" name="Text Placeholder 2"/>
          <p:cNvSpPr>
            <a:spLocks noGrp="1"/>
          </p:cNvSpPr>
          <p:nvPr>
            <p:ph type="body" sz="quarter" idx="34"/>
          </p:nvPr>
        </p:nvSpPr>
        <p:spPr>
          <a:xfrm>
            <a:off x="1046699" y="2933945"/>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marL="0" marR="0" lvl="0" indent="0" defTabSz="914400" eaLnBrk="1" fontAlgn="auto" latinLnBrk="0" hangingPunct="1">
              <a:lnSpc>
                <a:spcPct val="60000"/>
              </a:lnSpc>
              <a:spcBef>
                <a:spcPts val="0"/>
              </a:spcBef>
              <a:spcAft>
                <a:spcPts val="0"/>
              </a:spcAft>
              <a:buClrTx/>
              <a:buSzTx/>
              <a:buFontTx/>
              <a:buNone/>
              <a:tabLst/>
              <a:defRPr/>
            </a:pPr>
            <a:endParaRPr kumimoji="0" lang="en-GB" sz="1600" b="1" i="0" u="none" strike="noStrike" kern="0" cap="none" spc="0" normalizeH="0" baseline="0" noProof="0">
              <a:ln>
                <a:noFill/>
              </a:ln>
              <a:solidFill>
                <a:srgbClr val="C4CACD"/>
              </a:solidFill>
              <a:effectLst/>
              <a:uLnTx/>
              <a:uFillTx/>
              <a:latin typeface="Arial" pitchFamily="34" charset="0"/>
              <a:cs typeface="Arial" pitchFamily="34" charset="0"/>
            </a:endParaRPr>
          </a:p>
        </p:txBody>
      </p:sp>
      <p:sp>
        <p:nvSpPr>
          <p:cNvPr id="72" name="Text Placeholder 49"/>
          <p:cNvSpPr>
            <a:spLocks noGrp="1"/>
          </p:cNvSpPr>
          <p:nvPr>
            <p:ph type="body" sz="quarter" idx="35" hasCustomPrompt="1"/>
          </p:nvPr>
        </p:nvSpPr>
        <p:spPr>
          <a:xfrm>
            <a:off x="330200" y="2822732"/>
            <a:ext cx="540000" cy="405000"/>
          </a:xfrm>
          <a:prstGeom prst="rect">
            <a:avLst/>
          </a:prstGeom>
          <a:solidFill>
            <a:srgbClr val="830051"/>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GB" sz="1800" b="1" i="0" u="none" strike="noStrike" kern="0" cap="none" spc="0" normalizeH="0" baseline="0" noProof="0">
                <a:ln>
                  <a:noFill/>
                </a:ln>
                <a:solidFill>
                  <a:srgbClr val="C4CACD"/>
                </a:solidFill>
                <a:effectLst/>
                <a:uLnTx/>
                <a:uFillTx/>
                <a:latin typeface="Arial" pitchFamily="34" charset="0"/>
                <a:cs typeface="Arial" pitchFamily="34" charset="0"/>
              </a:rPr>
              <a:t>4</a:t>
            </a:r>
          </a:p>
        </p:txBody>
      </p:sp>
      <p:sp>
        <p:nvSpPr>
          <p:cNvPr id="73" name="Table Placeholder 29"/>
          <p:cNvSpPr>
            <a:spLocks noGrp="1"/>
          </p:cNvSpPr>
          <p:nvPr>
            <p:ph type="tbl" sz="quarter" idx="36"/>
          </p:nvPr>
        </p:nvSpPr>
        <p:spPr>
          <a:xfrm>
            <a:off x="987429" y="3330659"/>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 b="0" i="0" u="none" strike="noStrike" kern="0" cap="none" spc="0" normalizeH="0" baseline="0" noProof="0">
              <a:ln>
                <a:noFill/>
              </a:ln>
              <a:solidFill>
                <a:sysClr val="windowText" lastClr="000000"/>
              </a:solidFill>
              <a:effectLst/>
              <a:uLnTx/>
              <a:uFillTx/>
              <a:latin typeface="Arial" pitchFamily="34" charset="0"/>
              <a:cs typeface="Arial" pitchFamily="34" charset="0"/>
            </a:endParaRPr>
          </a:p>
        </p:txBody>
      </p:sp>
      <p:sp>
        <p:nvSpPr>
          <p:cNvPr id="74" name="Text Placeholder 2"/>
          <p:cNvSpPr>
            <a:spLocks noGrp="1"/>
          </p:cNvSpPr>
          <p:nvPr>
            <p:ph type="body" sz="quarter" idx="37"/>
          </p:nvPr>
        </p:nvSpPr>
        <p:spPr>
          <a:xfrm>
            <a:off x="1046699" y="3442222"/>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marL="0" marR="0" lvl="0" indent="0" defTabSz="914400" eaLnBrk="1" fontAlgn="auto" latinLnBrk="0" hangingPunct="1">
              <a:lnSpc>
                <a:spcPct val="60000"/>
              </a:lnSpc>
              <a:spcBef>
                <a:spcPts val="0"/>
              </a:spcBef>
              <a:spcAft>
                <a:spcPts val="0"/>
              </a:spcAft>
              <a:buClrTx/>
              <a:buSzTx/>
              <a:buFontTx/>
              <a:buNone/>
              <a:tabLst/>
              <a:defRPr/>
            </a:pPr>
            <a:endParaRPr kumimoji="0" lang="en-GB" sz="1600" b="1" i="0" u="none" strike="noStrike" kern="0" cap="none" spc="0" normalizeH="0" baseline="0" noProof="0">
              <a:ln>
                <a:noFill/>
              </a:ln>
              <a:solidFill>
                <a:srgbClr val="C4CACD"/>
              </a:solidFill>
              <a:effectLst/>
              <a:uLnTx/>
              <a:uFillTx/>
              <a:latin typeface="Arial" pitchFamily="34" charset="0"/>
              <a:cs typeface="Arial" pitchFamily="34" charset="0"/>
            </a:endParaRPr>
          </a:p>
        </p:txBody>
      </p:sp>
      <p:sp>
        <p:nvSpPr>
          <p:cNvPr id="75" name="Text Placeholder 49"/>
          <p:cNvSpPr>
            <a:spLocks noGrp="1"/>
          </p:cNvSpPr>
          <p:nvPr>
            <p:ph type="body" sz="quarter" idx="38" hasCustomPrompt="1"/>
          </p:nvPr>
        </p:nvSpPr>
        <p:spPr>
          <a:xfrm>
            <a:off x="330200" y="3331009"/>
            <a:ext cx="540000" cy="405000"/>
          </a:xfrm>
          <a:prstGeom prst="rect">
            <a:avLst/>
          </a:prstGeom>
          <a:solidFill>
            <a:srgbClr val="830051"/>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GB" sz="1800" b="1" i="0" u="none" strike="noStrike" kern="0" cap="none" spc="0" normalizeH="0" baseline="0" noProof="0">
                <a:ln>
                  <a:noFill/>
                </a:ln>
                <a:solidFill>
                  <a:srgbClr val="C4CACD"/>
                </a:solidFill>
                <a:effectLst/>
                <a:uLnTx/>
                <a:uFillTx/>
                <a:latin typeface="Arial" pitchFamily="34" charset="0"/>
                <a:cs typeface="Arial" pitchFamily="34" charset="0"/>
              </a:rPr>
              <a:t>5</a:t>
            </a:r>
          </a:p>
        </p:txBody>
      </p:sp>
      <p:sp>
        <p:nvSpPr>
          <p:cNvPr id="76" name="Table Placeholder 29"/>
          <p:cNvSpPr>
            <a:spLocks noGrp="1"/>
          </p:cNvSpPr>
          <p:nvPr>
            <p:ph type="tbl" sz="quarter" idx="39"/>
          </p:nvPr>
        </p:nvSpPr>
        <p:spPr>
          <a:xfrm>
            <a:off x="987429" y="3846875"/>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 b="0" i="0" u="none" strike="noStrike" kern="0" cap="none" spc="0" normalizeH="0" baseline="0" noProof="0">
              <a:ln>
                <a:noFill/>
              </a:ln>
              <a:solidFill>
                <a:sysClr val="windowText" lastClr="000000"/>
              </a:solidFill>
              <a:effectLst/>
              <a:uLnTx/>
              <a:uFillTx/>
              <a:latin typeface="Arial" pitchFamily="34" charset="0"/>
              <a:cs typeface="Arial" pitchFamily="34" charset="0"/>
            </a:endParaRPr>
          </a:p>
        </p:txBody>
      </p:sp>
      <p:sp>
        <p:nvSpPr>
          <p:cNvPr id="77" name="Text Placeholder 2"/>
          <p:cNvSpPr>
            <a:spLocks noGrp="1"/>
          </p:cNvSpPr>
          <p:nvPr>
            <p:ph type="body" sz="quarter" idx="40"/>
          </p:nvPr>
        </p:nvSpPr>
        <p:spPr>
          <a:xfrm>
            <a:off x="1046699" y="3958439"/>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marL="0" marR="0" lvl="0" indent="0" defTabSz="914400" eaLnBrk="1" fontAlgn="auto" latinLnBrk="0" hangingPunct="1">
              <a:lnSpc>
                <a:spcPct val="60000"/>
              </a:lnSpc>
              <a:spcBef>
                <a:spcPts val="0"/>
              </a:spcBef>
              <a:spcAft>
                <a:spcPts val="0"/>
              </a:spcAft>
              <a:buClrTx/>
              <a:buSzTx/>
              <a:buFontTx/>
              <a:buNone/>
              <a:tabLst/>
              <a:defRPr/>
            </a:pPr>
            <a:endParaRPr kumimoji="0" lang="en-GB" sz="1600" b="1" i="0" u="none" strike="noStrike" kern="0" cap="none" spc="0" normalizeH="0" baseline="0" noProof="0" dirty="0">
              <a:ln>
                <a:noFill/>
              </a:ln>
              <a:solidFill>
                <a:srgbClr val="C4CACD"/>
              </a:solidFill>
              <a:effectLst/>
              <a:uLnTx/>
              <a:uFillTx/>
              <a:latin typeface="Arial" pitchFamily="34" charset="0"/>
              <a:cs typeface="Arial" pitchFamily="34" charset="0"/>
            </a:endParaRPr>
          </a:p>
        </p:txBody>
      </p:sp>
      <p:sp>
        <p:nvSpPr>
          <p:cNvPr id="78" name="Text Placeholder 49"/>
          <p:cNvSpPr>
            <a:spLocks noGrp="1"/>
          </p:cNvSpPr>
          <p:nvPr>
            <p:ph type="body" sz="quarter" idx="41" hasCustomPrompt="1"/>
          </p:nvPr>
        </p:nvSpPr>
        <p:spPr>
          <a:xfrm>
            <a:off x="330200" y="3847226"/>
            <a:ext cx="540000" cy="405000"/>
          </a:xfrm>
          <a:prstGeom prst="rect">
            <a:avLst/>
          </a:prstGeom>
          <a:solidFill>
            <a:srgbClr val="830051"/>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GB" sz="1800" b="1" i="0" u="none" strike="noStrike" kern="0" cap="none" spc="0" normalizeH="0" baseline="0" noProof="0">
                <a:ln>
                  <a:noFill/>
                </a:ln>
                <a:solidFill>
                  <a:srgbClr val="C4CACD"/>
                </a:solidFill>
                <a:effectLst/>
                <a:uLnTx/>
                <a:uFillTx/>
                <a:latin typeface="Arial" pitchFamily="34" charset="0"/>
                <a:cs typeface="Arial" pitchFamily="34" charset="0"/>
              </a:rPr>
              <a:t>6</a:t>
            </a:r>
          </a:p>
        </p:txBody>
      </p:sp>
      <p:sp>
        <p:nvSpPr>
          <p:cNvPr id="23"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dirty="0"/>
          </a:p>
        </p:txBody>
      </p:sp>
    </p:spTree>
    <p:extLst>
      <p:ext uri="{BB962C8B-B14F-4D97-AF65-F5344CB8AC3E}">
        <p14:creationId xmlns:p14="http://schemas.microsoft.com/office/powerpoint/2010/main" val="143984237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Nav Contents 2">
    <p:spTree>
      <p:nvGrpSpPr>
        <p:cNvPr id="1" name=""/>
        <p:cNvGrpSpPr/>
        <p:nvPr/>
      </p:nvGrpSpPr>
      <p:grpSpPr>
        <a:xfrm>
          <a:off x="0" y="0"/>
          <a:ext cx="0" cy="0"/>
          <a:chOff x="0" y="0"/>
          <a:chExt cx="0" cy="0"/>
        </a:xfrm>
      </p:grpSpPr>
      <p:sp>
        <p:nvSpPr>
          <p:cNvPr id="32" name="Title 8"/>
          <p:cNvSpPr>
            <a:spLocks noGrp="1"/>
          </p:cNvSpPr>
          <p:nvPr>
            <p:ph type="title" hasCustomPrompt="1"/>
          </p:nvPr>
        </p:nvSpPr>
        <p:spPr>
          <a:xfrm>
            <a:off x="237061" y="144000"/>
            <a:ext cx="8280000" cy="504000"/>
          </a:xfrm>
          <a:prstGeom prst="rect">
            <a:avLst/>
          </a:prstGeom>
        </p:spPr>
        <p:txBody>
          <a:bodyPr vert="horz"/>
          <a:lstStyle>
            <a:lvl1pPr algn="l">
              <a:lnSpc>
                <a:spcPct val="100000"/>
              </a:lnSpc>
              <a:defRPr sz="2400" b="1" baseline="0">
                <a:solidFill>
                  <a:schemeClr val="tx2"/>
                </a:solidFill>
                <a:latin typeface="Arial" pitchFamily="34" charset="0"/>
                <a:cs typeface="Arial" pitchFamily="34" charset="0"/>
              </a:defRPr>
            </a:lvl1pPr>
          </a:lstStyle>
          <a:p>
            <a:r>
              <a:rPr lang="en-GB" noProof="0" dirty="0"/>
              <a:t>Click to add navigation 2 title</a:t>
            </a:r>
          </a:p>
        </p:txBody>
      </p:sp>
      <p:sp>
        <p:nvSpPr>
          <p:cNvPr id="23" name="Table Placeholder 29"/>
          <p:cNvSpPr>
            <a:spLocks noGrp="1"/>
          </p:cNvSpPr>
          <p:nvPr>
            <p:ph type="tbl" sz="quarter" idx="15"/>
          </p:nvPr>
        </p:nvSpPr>
        <p:spPr>
          <a:xfrm>
            <a:off x="987429" y="1298350"/>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24" name="Text Placeholder 2"/>
          <p:cNvSpPr>
            <a:spLocks noGrp="1"/>
          </p:cNvSpPr>
          <p:nvPr>
            <p:ph type="body" sz="quarter" idx="14"/>
          </p:nvPr>
        </p:nvSpPr>
        <p:spPr>
          <a:xfrm>
            <a:off x="1046699" y="1409914"/>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dirty="0"/>
          </a:p>
        </p:txBody>
      </p:sp>
      <p:sp>
        <p:nvSpPr>
          <p:cNvPr id="25" name="Text Placeholder 49"/>
          <p:cNvSpPr>
            <a:spLocks noGrp="1"/>
          </p:cNvSpPr>
          <p:nvPr>
            <p:ph type="body" sz="quarter" idx="26" hasCustomPrompt="1"/>
          </p:nvPr>
        </p:nvSpPr>
        <p:spPr>
          <a:xfrm>
            <a:off x="330200" y="1298700"/>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1</a:t>
            </a:r>
          </a:p>
        </p:txBody>
      </p:sp>
      <p:sp>
        <p:nvSpPr>
          <p:cNvPr id="26" name="Table Placeholder 29"/>
          <p:cNvSpPr>
            <a:spLocks noGrp="1"/>
          </p:cNvSpPr>
          <p:nvPr>
            <p:ph type="tbl" sz="quarter" idx="27"/>
          </p:nvPr>
        </p:nvSpPr>
        <p:spPr>
          <a:xfrm>
            <a:off x="987429" y="1802617"/>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28" name="Text Placeholder 2"/>
          <p:cNvSpPr>
            <a:spLocks noGrp="1"/>
          </p:cNvSpPr>
          <p:nvPr>
            <p:ph type="body" sz="quarter" idx="28"/>
          </p:nvPr>
        </p:nvSpPr>
        <p:spPr>
          <a:xfrm>
            <a:off x="1046699" y="1914181"/>
            <a:ext cx="5718173" cy="295649"/>
          </a:xfrm>
          <a:prstGeom prst="rect">
            <a:avLst/>
          </a:prstGeom>
        </p:spPr>
        <p:txBody>
          <a:bodyPr vert="horz"/>
          <a:lstStyle>
            <a:lvl1pPr marL="0" indent="0">
              <a:lnSpc>
                <a:spcPct val="60000"/>
              </a:lnSpc>
              <a:buNone/>
              <a:defRPr sz="1600" b="1" baseline="0">
                <a:solidFill>
                  <a:schemeClr val="tx2"/>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29" name="Text Placeholder 49"/>
          <p:cNvSpPr>
            <a:spLocks noGrp="1"/>
          </p:cNvSpPr>
          <p:nvPr>
            <p:ph type="body" sz="quarter" idx="29" hasCustomPrompt="1"/>
          </p:nvPr>
        </p:nvSpPr>
        <p:spPr>
          <a:xfrm>
            <a:off x="330200" y="1802967"/>
            <a:ext cx="540000" cy="405000"/>
          </a:xfrm>
          <a:prstGeom prst="rect">
            <a:avLst/>
          </a:prstGeom>
          <a:solidFill>
            <a:srgbClr val="D8DCDE"/>
          </a:solidFill>
          <a:ln w="19050" cmpd="sng">
            <a:noFill/>
          </a:ln>
        </p:spPr>
        <p:txBody>
          <a:bodyPr vert="horz" anchor="ctr"/>
          <a:lstStyle>
            <a:lvl1pPr marL="0" indent="0" algn="ctr">
              <a:lnSpc>
                <a:spcPct val="90000"/>
              </a:lnSpc>
              <a:spcBef>
                <a:spcPts val="0"/>
              </a:spcBef>
              <a:buNone/>
              <a:defRPr sz="1800" b="1">
                <a:solidFill>
                  <a:schemeClr val="tx2"/>
                </a:solidFill>
                <a:latin typeface="Arial" pitchFamily="34" charset="0"/>
                <a:cs typeface="Arial" pitchFamily="34" charset="0"/>
              </a:defRPr>
            </a:lvl1pPr>
          </a:lstStyle>
          <a:p>
            <a:pPr lvl="0"/>
            <a:r>
              <a:rPr lang="en-GB" noProof="0" dirty="0"/>
              <a:t>2</a:t>
            </a:r>
          </a:p>
        </p:txBody>
      </p:sp>
      <p:sp>
        <p:nvSpPr>
          <p:cNvPr id="30" name="Table Placeholder 29"/>
          <p:cNvSpPr>
            <a:spLocks noGrp="1"/>
          </p:cNvSpPr>
          <p:nvPr>
            <p:ph type="tbl" sz="quarter" idx="30"/>
          </p:nvPr>
        </p:nvSpPr>
        <p:spPr>
          <a:xfrm>
            <a:off x="987429" y="2311673"/>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31" name="Text Placeholder 2"/>
          <p:cNvSpPr>
            <a:spLocks noGrp="1"/>
          </p:cNvSpPr>
          <p:nvPr>
            <p:ph type="body" sz="quarter" idx="31"/>
          </p:nvPr>
        </p:nvSpPr>
        <p:spPr>
          <a:xfrm>
            <a:off x="1046699" y="2423237"/>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33" name="Text Placeholder 49"/>
          <p:cNvSpPr>
            <a:spLocks noGrp="1"/>
          </p:cNvSpPr>
          <p:nvPr>
            <p:ph type="body" sz="quarter" idx="32" hasCustomPrompt="1"/>
          </p:nvPr>
        </p:nvSpPr>
        <p:spPr>
          <a:xfrm>
            <a:off x="330200" y="2312024"/>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3</a:t>
            </a:r>
          </a:p>
        </p:txBody>
      </p:sp>
      <p:sp>
        <p:nvSpPr>
          <p:cNvPr id="34" name="Table Placeholder 29"/>
          <p:cNvSpPr>
            <a:spLocks noGrp="1"/>
          </p:cNvSpPr>
          <p:nvPr>
            <p:ph type="tbl" sz="quarter" idx="33"/>
          </p:nvPr>
        </p:nvSpPr>
        <p:spPr>
          <a:xfrm>
            <a:off x="987429" y="2822381"/>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dirty="0"/>
          </a:p>
        </p:txBody>
      </p:sp>
      <p:sp>
        <p:nvSpPr>
          <p:cNvPr id="35" name="Text Placeholder 2"/>
          <p:cNvSpPr>
            <a:spLocks noGrp="1"/>
          </p:cNvSpPr>
          <p:nvPr>
            <p:ph type="body" sz="quarter" idx="34"/>
          </p:nvPr>
        </p:nvSpPr>
        <p:spPr>
          <a:xfrm>
            <a:off x="1046699" y="2933945"/>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dirty="0"/>
          </a:p>
        </p:txBody>
      </p:sp>
      <p:sp>
        <p:nvSpPr>
          <p:cNvPr id="36" name="Text Placeholder 49"/>
          <p:cNvSpPr>
            <a:spLocks noGrp="1"/>
          </p:cNvSpPr>
          <p:nvPr>
            <p:ph type="body" sz="quarter" idx="35" hasCustomPrompt="1"/>
          </p:nvPr>
        </p:nvSpPr>
        <p:spPr>
          <a:xfrm>
            <a:off x="330200" y="2822732"/>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4</a:t>
            </a:r>
          </a:p>
        </p:txBody>
      </p:sp>
      <p:sp>
        <p:nvSpPr>
          <p:cNvPr id="37" name="Table Placeholder 29"/>
          <p:cNvSpPr>
            <a:spLocks noGrp="1"/>
          </p:cNvSpPr>
          <p:nvPr>
            <p:ph type="tbl" sz="quarter" idx="36"/>
          </p:nvPr>
        </p:nvSpPr>
        <p:spPr>
          <a:xfrm>
            <a:off x="987429" y="3330659"/>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38" name="Text Placeholder 2"/>
          <p:cNvSpPr>
            <a:spLocks noGrp="1"/>
          </p:cNvSpPr>
          <p:nvPr>
            <p:ph type="body" sz="quarter" idx="37"/>
          </p:nvPr>
        </p:nvSpPr>
        <p:spPr>
          <a:xfrm>
            <a:off x="1046699" y="3442222"/>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dirty="0"/>
          </a:p>
        </p:txBody>
      </p:sp>
      <p:sp>
        <p:nvSpPr>
          <p:cNvPr id="39" name="Text Placeholder 49"/>
          <p:cNvSpPr>
            <a:spLocks noGrp="1"/>
          </p:cNvSpPr>
          <p:nvPr>
            <p:ph type="body" sz="quarter" idx="38" hasCustomPrompt="1"/>
          </p:nvPr>
        </p:nvSpPr>
        <p:spPr>
          <a:xfrm>
            <a:off x="330200" y="3331009"/>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5</a:t>
            </a:r>
          </a:p>
        </p:txBody>
      </p:sp>
      <p:sp>
        <p:nvSpPr>
          <p:cNvPr id="40" name="Table Placeholder 29"/>
          <p:cNvSpPr>
            <a:spLocks noGrp="1"/>
          </p:cNvSpPr>
          <p:nvPr>
            <p:ph type="tbl" sz="quarter" idx="39"/>
          </p:nvPr>
        </p:nvSpPr>
        <p:spPr>
          <a:xfrm>
            <a:off x="987429" y="3846875"/>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41" name="Text Placeholder 2"/>
          <p:cNvSpPr>
            <a:spLocks noGrp="1"/>
          </p:cNvSpPr>
          <p:nvPr>
            <p:ph type="body" sz="quarter" idx="40"/>
          </p:nvPr>
        </p:nvSpPr>
        <p:spPr>
          <a:xfrm>
            <a:off x="1046699" y="3958439"/>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42" name="Text Placeholder 49"/>
          <p:cNvSpPr>
            <a:spLocks noGrp="1"/>
          </p:cNvSpPr>
          <p:nvPr>
            <p:ph type="body" sz="quarter" idx="41" hasCustomPrompt="1"/>
          </p:nvPr>
        </p:nvSpPr>
        <p:spPr>
          <a:xfrm>
            <a:off x="330200" y="3847226"/>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6</a:t>
            </a:r>
          </a:p>
        </p:txBody>
      </p:sp>
      <p:sp>
        <p:nvSpPr>
          <p:cNvPr id="27"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dirty="0"/>
          </a:p>
        </p:txBody>
      </p:sp>
    </p:spTree>
    <p:extLst>
      <p:ext uri="{BB962C8B-B14F-4D97-AF65-F5344CB8AC3E}">
        <p14:creationId xmlns:p14="http://schemas.microsoft.com/office/powerpoint/2010/main" val="213233806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Nav Contents 3">
    <p:spTree>
      <p:nvGrpSpPr>
        <p:cNvPr id="1" name=""/>
        <p:cNvGrpSpPr/>
        <p:nvPr/>
      </p:nvGrpSpPr>
      <p:grpSpPr>
        <a:xfrm>
          <a:off x="0" y="0"/>
          <a:ext cx="0" cy="0"/>
          <a:chOff x="0" y="0"/>
          <a:chExt cx="0" cy="0"/>
        </a:xfrm>
      </p:grpSpPr>
      <p:sp>
        <p:nvSpPr>
          <p:cNvPr id="32" name="Title 8"/>
          <p:cNvSpPr>
            <a:spLocks noGrp="1"/>
          </p:cNvSpPr>
          <p:nvPr>
            <p:ph type="title" hasCustomPrompt="1"/>
          </p:nvPr>
        </p:nvSpPr>
        <p:spPr>
          <a:xfrm>
            <a:off x="237061" y="144000"/>
            <a:ext cx="8280000" cy="504000"/>
          </a:xfrm>
          <a:prstGeom prst="rect">
            <a:avLst/>
          </a:prstGeom>
        </p:spPr>
        <p:txBody>
          <a:bodyPr vert="horz"/>
          <a:lstStyle>
            <a:lvl1pPr algn="l">
              <a:lnSpc>
                <a:spcPct val="100000"/>
              </a:lnSpc>
              <a:defRPr sz="2400" b="1" baseline="0">
                <a:solidFill>
                  <a:schemeClr val="tx2"/>
                </a:solidFill>
                <a:latin typeface="Arial" pitchFamily="34" charset="0"/>
                <a:cs typeface="Arial" pitchFamily="34" charset="0"/>
              </a:defRPr>
            </a:lvl1pPr>
          </a:lstStyle>
          <a:p>
            <a:r>
              <a:rPr lang="en-GB" noProof="0" dirty="0"/>
              <a:t>Click to add navigation 3 title</a:t>
            </a:r>
          </a:p>
        </p:txBody>
      </p:sp>
      <p:sp>
        <p:nvSpPr>
          <p:cNvPr id="23" name="Table Placeholder 29"/>
          <p:cNvSpPr>
            <a:spLocks noGrp="1"/>
          </p:cNvSpPr>
          <p:nvPr>
            <p:ph type="tbl" sz="quarter" idx="15"/>
          </p:nvPr>
        </p:nvSpPr>
        <p:spPr>
          <a:xfrm>
            <a:off x="987429" y="1298350"/>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24" name="Text Placeholder 2"/>
          <p:cNvSpPr>
            <a:spLocks noGrp="1"/>
          </p:cNvSpPr>
          <p:nvPr>
            <p:ph type="body" sz="quarter" idx="14"/>
          </p:nvPr>
        </p:nvSpPr>
        <p:spPr>
          <a:xfrm>
            <a:off x="1046699" y="1409914"/>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dirty="0"/>
          </a:p>
        </p:txBody>
      </p:sp>
      <p:sp>
        <p:nvSpPr>
          <p:cNvPr id="25" name="Text Placeholder 49"/>
          <p:cNvSpPr>
            <a:spLocks noGrp="1"/>
          </p:cNvSpPr>
          <p:nvPr>
            <p:ph type="body" sz="quarter" idx="26" hasCustomPrompt="1"/>
          </p:nvPr>
        </p:nvSpPr>
        <p:spPr>
          <a:xfrm>
            <a:off x="330200" y="1298700"/>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1</a:t>
            </a:r>
          </a:p>
        </p:txBody>
      </p:sp>
      <p:sp>
        <p:nvSpPr>
          <p:cNvPr id="26" name="Table Placeholder 29"/>
          <p:cNvSpPr>
            <a:spLocks noGrp="1"/>
          </p:cNvSpPr>
          <p:nvPr>
            <p:ph type="tbl" sz="quarter" idx="27"/>
          </p:nvPr>
        </p:nvSpPr>
        <p:spPr>
          <a:xfrm>
            <a:off x="987429" y="1802617"/>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28" name="Text Placeholder 2"/>
          <p:cNvSpPr>
            <a:spLocks noGrp="1"/>
          </p:cNvSpPr>
          <p:nvPr>
            <p:ph type="body" sz="quarter" idx="28"/>
          </p:nvPr>
        </p:nvSpPr>
        <p:spPr>
          <a:xfrm>
            <a:off x="1046699" y="1914181"/>
            <a:ext cx="5718173" cy="295649"/>
          </a:xfrm>
          <a:prstGeom prst="rect">
            <a:avLst/>
          </a:prstGeom>
        </p:spPr>
        <p:txBody>
          <a:bodyPr vert="horz"/>
          <a:lstStyle>
            <a:lvl1pPr marL="0" indent="0">
              <a:lnSpc>
                <a:spcPct val="60000"/>
              </a:lnSpc>
              <a:buNone/>
              <a:defRPr sz="1600" b="1" baseline="0">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dirty="0"/>
          </a:p>
        </p:txBody>
      </p:sp>
      <p:sp>
        <p:nvSpPr>
          <p:cNvPr id="29" name="Text Placeholder 49"/>
          <p:cNvSpPr>
            <a:spLocks noGrp="1"/>
          </p:cNvSpPr>
          <p:nvPr>
            <p:ph type="body" sz="quarter" idx="29" hasCustomPrompt="1"/>
          </p:nvPr>
        </p:nvSpPr>
        <p:spPr>
          <a:xfrm>
            <a:off x="330200" y="1802967"/>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dirty="0"/>
              <a:t>2</a:t>
            </a:r>
          </a:p>
        </p:txBody>
      </p:sp>
      <p:sp>
        <p:nvSpPr>
          <p:cNvPr id="30" name="Table Placeholder 29"/>
          <p:cNvSpPr>
            <a:spLocks noGrp="1"/>
          </p:cNvSpPr>
          <p:nvPr>
            <p:ph type="tbl" sz="quarter" idx="30"/>
          </p:nvPr>
        </p:nvSpPr>
        <p:spPr>
          <a:xfrm>
            <a:off x="987429" y="2311673"/>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31" name="Text Placeholder 2"/>
          <p:cNvSpPr>
            <a:spLocks noGrp="1"/>
          </p:cNvSpPr>
          <p:nvPr>
            <p:ph type="body" sz="quarter" idx="31"/>
          </p:nvPr>
        </p:nvSpPr>
        <p:spPr>
          <a:xfrm>
            <a:off x="1046699" y="2423237"/>
            <a:ext cx="5718173" cy="295649"/>
          </a:xfrm>
          <a:prstGeom prst="rect">
            <a:avLst/>
          </a:prstGeom>
        </p:spPr>
        <p:txBody>
          <a:bodyPr vert="horz"/>
          <a:lstStyle>
            <a:lvl1pPr marL="0" indent="0">
              <a:lnSpc>
                <a:spcPct val="60000"/>
              </a:lnSpc>
              <a:buNone/>
              <a:defRPr sz="1600" b="1">
                <a:solidFill>
                  <a:srgbClr val="830051"/>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dirty="0"/>
          </a:p>
        </p:txBody>
      </p:sp>
      <p:sp>
        <p:nvSpPr>
          <p:cNvPr id="33" name="Text Placeholder 49"/>
          <p:cNvSpPr>
            <a:spLocks noGrp="1"/>
          </p:cNvSpPr>
          <p:nvPr>
            <p:ph type="body" sz="quarter" idx="32" hasCustomPrompt="1"/>
          </p:nvPr>
        </p:nvSpPr>
        <p:spPr>
          <a:xfrm>
            <a:off x="330200" y="2312024"/>
            <a:ext cx="540000" cy="405000"/>
          </a:xfrm>
          <a:prstGeom prst="rect">
            <a:avLst/>
          </a:prstGeom>
          <a:solidFill>
            <a:srgbClr val="D8DCDE"/>
          </a:solidFill>
          <a:ln w="19050" cmpd="sng">
            <a:noFill/>
          </a:ln>
        </p:spPr>
        <p:txBody>
          <a:bodyPr vert="horz" anchor="ctr"/>
          <a:lstStyle>
            <a:lvl1pPr marL="0" indent="0" algn="ctr">
              <a:lnSpc>
                <a:spcPct val="90000"/>
              </a:lnSpc>
              <a:spcBef>
                <a:spcPts val="0"/>
              </a:spcBef>
              <a:buNone/>
              <a:defRPr sz="1800" b="1">
                <a:solidFill>
                  <a:schemeClr val="tx2"/>
                </a:solidFill>
                <a:latin typeface="Arial" pitchFamily="34" charset="0"/>
                <a:cs typeface="Arial" pitchFamily="34" charset="0"/>
              </a:defRPr>
            </a:lvl1pPr>
          </a:lstStyle>
          <a:p>
            <a:pPr lvl="0"/>
            <a:r>
              <a:rPr lang="en-GB" noProof="0" dirty="0"/>
              <a:t>3</a:t>
            </a:r>
          </a:p>
        </p:txBody>
      </p:sp>
      <p:sp>
        <p:nvSpPr>
          <p:cNvPr id="34" name="Table Placeholder 29"/>
          <p:cNvSpPr>
            <a:spLocks noGrp="1"/>
          </p:cNvSpPr>
          <p:nvPr>
            <p:ph type="tbl" sz="quarter" idx="33"/>
          </p:nvPr>
        </p:nvSpPr>
        <p:spPr>
          <a:xfrm>
            <a:off x="987429" y="2822381"/>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dirty="0"/>
          </a:p>
        </p:txBody>
      </p:sp>
      <p:sp>
        <p:nvSpPr>
          <p:cNvPr id="35" name="Text Placeholder 2"/>
          <p:cNvSpPr>
            <a:spLocks noGrp="1"/>
          </p:cNvSpPr>
          <p:nvPr>
            <p:ph type="body" sz="quarter" idx="34"/>
          </p:nvPr>
        </p:nvSpPr>
        <p:spPr>
          <a:xfrm>
            <a:off x="1046699" y="2933945"/>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dirty="0"/>
          </a:p>
        </p:txBody>
      </p:sp>
      <p:sp>
        <p:nvSpPr>
          <p:cNvPr id="36" name="Text Placeholder 49"/>
          <p:cNvSpPr>
            <a:spLocks noGrp="1"/>
          </p:cNvSpPr>
          <p:nvPr>
            <p:ph type="body" sz="quarter" idx="35" hasCustomPrompt="1"/>
          </p:nvPr>
        </p:nvSpPr>
        <p:spPr>
          <a:xfrm>
            <a:off x="330200" y="2822732"/>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4</a:t>
            </a:r>
          </a:p>
        </p:txBody>
      </p:sp>
      <p:sp>
        <p:nvSpPr>
          <p:cNvPr id="37" name="Table Placeholder 29"/>
          <p:cNvSpPr>
            <a:spLocks noGrp="1"/>
          </p:cNvSpPr>
          <p:nvPr>
            <p:ph type="tbl" sz="quarter" idx="36"/>
          </p:nvPr>
        </p:nvSpPr>
        <p:spPr>
          <a:xfrm>
            <a:off x="987429" y="3330659"/>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38" name="Text Placeholder 2"/>
          <p:cNvSpPr>
            <a:spLocks noGrp="1"/>
          </p:cNvSpPr>
          <p:nvPr>
            <p:ph type="body" sz="quarter" idx="37"/>
          </p:nvPr>
        </p:nvSpPr>
        <p:spPr>
          <a:xfrm>
            <a:off x="1046699" y="3442222"/>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dirty="0"/>
          </a:p>
        </p:txBody>
      </p:sp>
      <p:sp>
        <p:nvSpPr>
          <p:cNvPr id="39" name="Text Placeholder 49"/>
          <p:cNvSpPr>
            <a:spLocks noGrp="1"/>
          </p:cNvSpPr>
          <p:nvPr>
            <p:ph type="body" sz="quarter" idx="38" hasCustomPrompt="1"/>
          </p:nvPr>
        </p:nvSpPr>
        <p:spPr>
          <a:xfrm>
            <a:off x="330200" y="3331009"/>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5</a:t>
            </a:r>
          </a:p>
        </p:txBody>
      </p:sp>
      <p:sp>
        <p:nvSpPr>
          <p:cNvPr id="40" name="Table Placeholder 29"/>
          <p:cNvSpPr>
            <a:spLocks noGrp="1"/>
          </p:cNvSpPr>
          <p:nvPr>
            <p:ph type="tbl" sz="quarter" idx="39"/>
          </p:nvPr>
        </p:nvSpPr>
        <p:spPr>
          <a:xfrm>
            <a:off x="987429" y="3846875"/>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41" name="Text Placeholder 2"/>
          <p:cNvSpPr>
            <a:spLocks noGrp="1"/>
          </p:cNvSpPr>
          <p:nvPr>
            <p:ph type="body" sz="quarter" idx="40"/>
          </p:nvPr>
        </p:nvSpPr>
        <p:spPr>
          <a:xfrm>
            <a:off x="1046699" y="3958439"/>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42" name="Text Placeholder 49"/>
          <p:cNvSpPr>
            <a:spLocks noGrp="1"/>
          </p:cNvSpPr>
          <p:nvPr>
            <p:ph type="body" sz="quarter" idx="41" hasCustomPrompt="1"/>
          </p:nvPr>
        </p:nvSpPr>
        <p:spPr>
          <a:xfrm>
            <a:off x="330200" y="3847226"/>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6</a:t>
            </a:r>
          </a:p>
        </p:txBody>
      </p:sp>
      <p:sp>
        <p:nvSpPr>
          <p:cNvPr id="27"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dirty="0"/>
          </a:p>
        </p:txBody>
      </p:sp>
    </p:spTree>
    <p:extLst>
      <p:ext uri="{BB962C8B-B14F-4D97-AF65-F5344CB8AC3E}">
        <p14:creationId xmlns:p14="http://schemas.microsoft.com/office/powerpoint/2010/main" val="53905194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Nav Contents 4">
    <p:spTree>
      <p:nvGrpSpPr>
        <p:cNvPr id="1" name=""/>
        <p:cNvGrpSpPr/>
        <p:nvPr/>
      </p:nvGrpSpPr>
      <p:grpSpPr>
        <a:xfrm>
          <a:off x="0" y="0"/>
          <a:ext cx="0" cy="0"/>
          <a:chOff x="0" y="0"/>
          <a:chExt cx="0" cy="0"/>
        </a:xfrm>
      </p:grpSpPr>
      <p:sp>
        <p:nvSpPr>
          <p:cNvPr id="32" name="Title 8"/>
          <p:cNvSpPr>
            <a:spLocks noGrp="1"/>
          </p:cNvSpPr>
          <p:nvPr>
            <p:ph type="title" hasCustomPrompt="1"/>
          </p:nvPr>
        </p:nvSpPr>
        <p:spPr>
          <a:xfrm>
            <a:off x="237061" y="144000"/>
            <a:ext cx="8280000" cy="504000"/>
          </a:xfrm>
          <a:prstGeom prst="rect">
            <a:avLst/>
          </a:prstGeom>
        </p:spPr>
        <p:txBody>
          <a:bodyPr vert="horz"/>
          <a:lstStyle>
            <a:lvl1pPr algn="l">
              <a:lnSpc>
                <a:spcPct val="100000"/>
              </a:lnSpc>
              <a:defRPr sz="2400" b="1" baseline="0">
                <a:solidFill>
                  <a:schemeClr val="tx2"/>
                </a:solidFill>
                <a:latin typeface="Arial" pitchFamily="34" charset="0"/>
                <a:cs typeface="Arial" pitchFamily="34" charset="0"/>
              </a:defRPr>
            </a:lvl1pPr>
          </a:lstStyle>
          <a:p>
            <a:r>
              <a:rPr lang="en-GB" noProof="0" dirty="0"/>
              <a:t>Click to add navigation 4 title</a:t>
            </a:r>
          </a:p>
        </p:txBody>
      </p:sp>
      <p:sp>
        <p:nvSpPr>
          <p:cNvPr id="23" name="Table Placeholder 29"/>
          <p:cNvSpPr>
            <a:spLocks noGrp="1"/>
          </p:cNvSpPr>
          <p:nvPr>
            <p:ph type="tbl" sz="quarter" idx="15"/>
          </p:nvPr>
        </p:nvSpPr>
        <p:spPr>
          <a:xfrm>
            <a:off x="987429" y="1298350"/>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24" name="Text Placeholder 2"/>
          <p:cNvSpPr>
            <a:spLocks noGrp="1"/>
          </p:cNvSpPr>
          <p:nvPr>
            <p:ph type="body" sz="quarter" idx="14"/>
          </p:nvPr>
        </p:nvSpPr>
        <p:spPr>
          <a:xfrm>
            <a:off x="1046699" y="1409914"/>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dirty="0"/>
          </a:p>
        </p:txBody>
      </p:sp>
      <p:sp>
        <p:nvSpPr>
          <p:cNvPr id="25" name="Text Placeholder 49"/>
          <p:cNvSpPr>
            <a:spLocks noGrp="1"/>
          </p:cNvSpPr>
          <p:nvPr>
            <p:ph type="body" sz="quarter" idx="26" hasCustomPrompt="1"/>
          </p:nvPr>
        </p:nvSpPr>
        <p:spPr>
          <a:xfrm>
            <a:off x="330200" y="1298700"/>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1</a:t>
            </a:r>
          </a:p>
        </p:txBody>
      </p:sp>
      <p:sp>
        <p:nvSpPr>
          <p:cNvPr id="26" name="Table Placeholder 29"/>
          <p:cNvSpPr>
            <a:spLocks noGrp="1"/>
          </p:cNvSpPr>
          <p:nvPr>
            <p:ph type="tbl" sz="quarter" idx="27"/>
          </p:nvPr>
        </p:nvSpPr>
        <p:spPr>
          <a:xfrm>
            <a:off x="987429" y="1802617"/>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28" name="Text Placeholder 2"/>
          <p:cNvSpPr>
            <a:spLocks noGrp="1"/>
          </p:cNvSpPr>
          <p:nvPr>
            <p:ph type="body" sz="quarter" idx="28"/>
          </p:nvPr>
        </p:nvSpPr>
        <p:spPr>
          <a:xfrm>
            <a:off x="1046699" y="1914181"/>
            <a:ext cx="5718173" cy="295649"/>
          </a:xfrm>
          <a:prstGeom prst="rect">
            <a:avLst/>
          </a:prstGeom>
        </p:spPr>
        <p:txBody>
          <a:bodyPr vert="horz"/>
          <a:lstStyle>
            <a:lvl1pPr marL="0" indent="0">
              <a:lnSpc>
                <a:spcPct val="60000"/>
              </a:lnSpc>
              <a:buNone/>
              <a:defRPr sz="1600" b="1" baseline="0">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dirty="0"/>
          </a:p>
        </p:txBody>
      </p:sp>
      <p:sp>
        <p:nvSpPr>
          <p:cNvPr id="29" name="Text Placeholder 49"/>
          <p:cNvSpPr>
            <a:spLocks noGrp="1"/>
          </p:cNvSpPr>
          <p:nvPr>
            <p:ph type="body" sz="quarter" idx="29" hasCustomPrompt="1"/>
          </p:nvPr>
        </p:nvSpPr>
        <p:spPr>
          <a:xfrm>
            <a:off x="330200" y="1802967"/>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dirty="0"/>
              <a:t>2</a:t>
            </a:r>
          </a:p>
        </p:txBody>
      </p:sp>
      <p:sp>
        <p:nvSpPr>
          <p:cNvPr id="30" name="Table Placeholder 29"/>
          <p:cNvSpPr>
            <a:spLocks noGrp="1"/>
          </p:cNvSpPr>
          <p:nvPr>
            <p:ph type="tbl" sz="quarter" idx="30"/>
          </p:nvPr>
        </p:nvSpPr>
        <p:spPr>
          <a:xfrm>
            <a:off x="987429" y="2311673"/>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31" name="Text Placeholder 2"/>
          <p:cNvSpPr>
            <a:spLocks noGrp="1"/>
          </p:cNvSpPr>
          <p:nvPr>
            <p:ph type="body" sz="quarter" idx="31"/>
          </p:nvPr>
        </p:nvSpPr>
        <p:spPr>
          <a:xfrm>
            <a:off x="1046699" y="2423237"/>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dirty="0"/>
          </a:p>
        </p:txBody>
      </p:sp>
      <p:sp>
        <p:nvSpPr>
          <p:cNvPr id="33" name="Text Placeholder 49"/>
          <p:cNvSpPr>
            <a:spLocks noGrp="1"/>
          </p:cNvSpPr>
          <p:nvPr>
            <p:ph type="body" sz="quarter" idx="32" hasCustomPrompt="1"/>
          </p:nvPr>
        </p:nvSpPr>
        <p:spPr>
          <a:xfrm>
            <a:off x="330200" y="2312024"/>
            <a:ext cx="540000" cy="405000"/>
          </a:xfrm>
          <a:prstGeom prst="rect">
            <a:avLst/>
          </a:prstGeom>
          <a:solidFill>
            <a:srgbClr val="830051"/>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dirty="0"/>
              <a:t>3</a:t>
            </a:r>
          </a:p>
        </p:txBody>
      </p:sp>
      <p:sp>
        <p:nvSpPr>
          <p:cNvPr id="34" name="Table Placeholder 29"/>
          <p:cNvSpPr>
            <a:spLocks noGrp="1"/>
          </p:cNvSpPr>
          <p:nvPr>
            <p:ph type="tbl" sz="quarter" idx="33"/>
          </p:nvPr>
        </p:nvSpPr>
        <p:spPr>
          <a:xfrm>
            <a:off x="987429" y="2822381"/>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dirty="0"/>
          </a:p>
        </p:txBody>
      </p:sp>
      <p:sp>
        <p:nvSpPr>
          <p:cNvPr id="35" name="Text Placeholder 2"/>
          <p:cNvSpPr>
            <a:spLocks noGrp="1"/>
          </p:cNvSpPr>
          <p:nvPr>
            <p:ph type="body" sz="quarter" idx="34"/>
          </p:nvPr>
        </p:nvSpPr>
        <p:spPr>
          <a:xfrm>
            <a:off x="1046699" y="2933945"/>
            <a:ext cx="5718173" cy="295649"/>
          </a:xfrm>
          <a:prstGeom prst="rect">
            <a:avLst/>
          </a:prstGeom>
        </p:spPr>
        <p:txBody>
          <a:bodyPr vert="horz"/>
          <a:lstStyle>
            <a:lvl1pPr marL="0" indent="0">
              <a:lnSpc>
                <a:spcPct val="60000"/>
              </a:lnSpc>
              <a:buNone/>
              <a:defRPr sz="1600" b="1">
                <a:solidFill>
                  <a:srgbClr val="830051"/>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dirty="0"/>
          </a:p>
        </p:txBody>
      </p:sp>
      <p:sp>
        <p:nvSpPr>
          <p:cNvPr id="36" name="Text Placeholder 49"/>
          <p:cNvSpPr>
            <a:spLocks noGrp="1"/>
          </p:cNvSpPr>
          <p:nvPr>
            <p:ph type="body" sz="quarter" idx="35" hasCustomPrompt="1"/>
          </p:nvPr>
        </p:nvSpPr>
        <p:spPr>
          <a:xfrm>
            <a:off x="330200" y="2822732"/>
            <a:ext cx="540000" cy="405000"/>
          </a:xfrm>
          <a:prstGeom prst="rect">
            <a:avLst/>
          </a:prstGeom>
          <a:solidFill>
            <a:srgbClr val="D8DCDE"/>
          </a:solidFill>
          <a:ln w="19050" cmpd="sng">
            <a:noFill/>
          </a:ln>
        </p:spPr>
        <p:txBody>
          <a:bodyPr vert="horz" anchor="ctr"/>
          <a:lstStyle>
            <a:lvl1pPr marL="0" indent="0" algn="ctr">
              <a:lnSpc>
                <a:spcPct val="90000"/>
              </a:lnSpc>
              <a:spcBef>
                <a:spcPts val="0"/>
              </a:spcBef>
              <a:buNone/>
              <a:defRPr sz="1800" b="1">
                <a:solidFill>
                  <a:schemeClr val="tx2"/>
                </a:solidFill>
                <a:latin typeface="Arial" pitchFamily="34" charset="0"/>
                <a:cs typeface="Arial" pitchFamily="34" charset="0"/>
              </a:defRPr>
            </a:lvl1pPr>
          </a:lstStyle>
          <a:p>
            <a:pPr lvl="0"/>
            <a:r>
              <a:rPr lang="en-GB" noProof="0" dirty="0"/>
              <a:t>4</a:t>
            </a:r>
          </a:p>
        </p:txBody>
      </p:sp>
      <p:sp>
        <p:nvSpPr>
          <p:cNvPr id="37" name="Table Placeholder 29"/>
          <p:cNvSpPr>
            <a:spLocks noGrp="1"/>
          </p:cNvSpPr>
          <p:nvPr>
            <p:ph type="tbl" sz="quarter" idx="36"/>
          </p:nvPr>
        </p:nvSpPr>
        <p:spPr>
          <a:xfrm>
            <a:off x="987429" y="3330659"/>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38" name="Text Placeholder 2"/>
          <p:cNvSpPr>
            <a:spLocks noGrp="1"/>
          </p:cNvSpPr>
          <p:nvPr>
            <p:ph type="body" sz="quarter" idx="37"/>
          </p:nvPr>
        </p:nvSpPr>
        <p:spPr>
          <a:xfrm>
            <a:off x="1046699" y="3442222"/>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dirty="0"/>
          </a:p>
        </p:txBody>
      </p:sp>
      <p:sp>
        <p:nvSpPr>
          <p:cNvPr id="39" name="Text Placeholder 49"/>
          <p:cNvSpPr>
            <a:spLocks noGrp="1"/>
          </p:cNvSpPr>
          <p:nvPr>
            <p:ph type="body" sz="quarter" idx="38" hasCustomPrompt="1"/>
          </p:nvPr>
        </p:nvSpPr>
        <p:spPr>
          <a:xfrm>
            <a:off x="330200" y="3331009"/>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5</a:t>
            </a:r>
          </a:p>
        </p:txBody>
      </p:sp>
      <p:sp>
        <p:nvSpPr>
          <p:cNvPr id="40" name="Table Placeholder 29"/>
          <p:cNvSpPr>
            <a:spLocks noGrp="1"/>
          </p:cNvSpPr>
          <p:nvPr>
            <p:ph type="tbl" sz="quarter" idx="39"/>
          </p:nvPr>
        </p:nvSpPr>
        <p:spPr>
          <a:xfrm>
            <a:off x="987429" y="3846875"/>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41" name="Text Placeholder 2"/>
          <p:cNvSpPr>
            <a:spLocks noGrp="1"/>
          </p:cNvSpPr>
          <p:nvPr>
            <p:ph type="body" sz="quarter" idx="40"/>
          </p:nvPr>
        </p:nvSpPr>
        <p:spPr>
          <a:xfrm>
            <a:off x="1046699" y="3958439"/>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42" name="Text Placeholder 49"/>
          <p:cNvSpPr>
            <a:spLocks noGrp="1"/>
          </p:cNvSpPr>
          <p:nvPr>
            <p:ph type="body" sz="quarter" idx="41" hasCustomPrompt="1"/>
          </p:nvPr>
        </p:nvSpPr>
        <p:spPr>
          <a:xfrm>
            <a:off x="330200" y="3847226"/>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6</a:t>
            </a:r>
          </a:p>
        </p:txBody>
      </p:sp>
      <p:sp>
        <p:nvSpPr>
          <p:cNvPr id="27"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dirty="0"/>
          </a:p>
        </p:txBody>
      </p:sp>
    </p:spTree>
    <p:extLst>
      <p:ext uri="{BB962C8B-B14F-4D97-AF65-F5344CB8AC3E}">
        <p14:creationId xmlns:p14="http://schemas.microsoft.com/office/powerpoint/2010/main" val="30786189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Nav Contents 5">
    <p:spTree>
      <p:nvGrpSpPr>
        <p:cNvPr id="1" name=""/>
        <p:cNvGrpSpPr/>
        <p:nvPr/>
      </p:nvGrpSpPr>
      <p:grpSpPr>
        <a:xfrm>
          <a:off x="0" y="0"/>
          <a:ext cx="0" cy="0"/>
          <a:chOff x="0" y="0"/>
          <a:chExt cx="0" cy="0"/>
        </a:xfrm>
      </p:grpSpPr>
      <p:sp>
        <p:nvSpPr>
          <p:cNvPr id="32" name="Title 8"/>
          <p:cNvSpPr>
            <a:spLocks noGrp="1"/>
          </p:cNvSpPr>
          <p:nvPr>
            <p:ph type="title" hasCustomPrompt="1"/>
          </p:nvPr>
        </p:nvSpPr>
        <p:spPr>
          <a:xfrm>
            <a:off x="237061" y="144000"/>
            <a:ext cx="8280000" cy="504000"/>
          </a:xfrm>
          <a:prstGeom prst="rect">
            <a:avLst/>
          </a:prstGeom>
        </p:spPr>
        <p:txBody>
          <a:bodyPr vert="horz"/>
          <a:lstStyle>
            <a:lvl1pPr algn="l">
              <a:lnSpc>
                <a:spcPct val="100000"/>
              </a:lnSpc>
              <a:defRPr sz="2400" b="1" baseline="0">
                <a:solidFill>
                  <a:schemeClr val="tx2"/>
                </a:solidFill>
                <a:latin typeface="Arial" pitchFamily="34" charset="0"/>
                <a:cs typeface="Arial" pitchFamily="34" charset="0"/>
              </a:defRPr>
            </a:lvl1pPr>
          </a:lstStyle>
          <a:p>
            <a:r>
              <a:rPr lang="en-GB" noProof="0" dirty="0"/>
              <a:t>Click to add navigation 5 title</a:t>
            </a:r>
          </a:p>
        </p:txBody>
      </p:sp>
      <p:sp>
        <p:nvSpPr>
          <p:cNvPr id="23" name="Table Placeholder 29"/>
          <p:cNvSpPr>
            <a:spLocks noGrp="1"/>
          </p:cNvSpPr>
          <p:nvPr>
            <p:ph type="tbl" sz="quarter" idx="15"/>
          </p:nvPr>
        </p:nvSpPr>
        <p:spPr>
          <a:xfrm>
            <a:off x="987429" y="1298350"/>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24" name="Text Placeholder 2"/>
          <p:cNvSpPr>
            <a:spLocks noGrp="1"/>
          </p:cNvSpPr>
          <p:nvPr>
            <p:ph type="body" sz="quarter" idx="14"/>
          </p:nvPr>
        </p:nvSpPr>
        <p:spPr>
          <a:xfrm>
            <a:off x="1046699" y="1409914"/>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dirty="0"/>
          </a:p>
        </p:txBody>
      </p:sp>
      <p:sp>
        <p:nvSpPr>
          <p:cNvPr id="25" name="Text Placeholder 49"/>
          <p:cNvSpPr>
            <a:spLocks noGrp="1"/>
          </p:cNvSpPr>
          <p:nvPr>
            <p:ph type="body" sz="quarter" idx="26" hasCustomPrompt="1"/>
          </p:nvPr>
        </p:nvSpPr>
        <p:spPr>
          <a:xfrm>
            <a:off x="330200" y="1298700"/>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1</a:t>
            </a:r>
          </a:p>
        </p:txBody>
      </p:sp>
      <p:sp>
        <p:nvSpPr>
          <p:cNvPr id="26" name="Table Placeholder 29"/>
          <p:cNvSpPr>
            <a:spLocks noGrp="1"/>
          </p:cNvSpPr>
          <p:nvPr>
            <p:ph type="tbl" sz="quarter" idx="27"/>
          </p:nvPr>
        </p:nvSpPr>
        <p:spPr>
          <a:xfrm>
            <a:off x="987429" y="1802617"/>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28" name="Text Placeholder 2"/>
          <p:cNvSpPr>
            <a:spLocks noGrp="1"/>
          </p:cNvSpPr>
          <p:nvPr>
            <p:ph type="body" sz="quarter" idx="28"/>
          </p:nvPr>
        </p:nvSpPr>
        <p:spPr>
          <a:xfrm>
            <a:off x="1046699" y="1914181"/>
            <a:ext cx="5718173" cy="295649"/>
          </a:xfrm>
          <a:prstGeom prst="rect">
            <a:avLst/>
          </a:prstGeom>
        </p:spPr>
        <p:txBody>
          <a:bodyPr vert="horz"/>
          <a:lstStyle>
            <a:lvl1pPr marL="0" indent="0">
              <a:lnSpc>
                <a:spcPct val="60000"/>
              </a:lnSpc>
              <a:buNone/>
              <a:defRPr sz="1600" b="1" baseline="0">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dirty="0"/>
          </a:p>
        </p:txBody>
      </p:sp>
      <p:sp>
        <p:nvSpPr>
          <p:cNvPr id="29" name="Text Placeholder 49"/>
          <p:cNvSpPr>
            <a:spLocks noGrp="1"/>
          </p:cNvSpPr>
          <p:nvPr>
            <p:ph type="body" sz="quarter" idx="29" hasCustomPrompt="1"/>
          </p:nvPr>
        </p:nvSpPr>
        <p:spPr>
          <a:xfrm>
            <a:off x="330200" y="1802967"/>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dirty="0"/>
              <a:t>2</a:t>
            </a:r>
          </a:p>
        </p:txBody>
      </p:sp>
      <p:sp>
        <p:nvSpPr>
          <p:cNvPr id="30" name="Table Placeholder 29"/>
          <p:cNvSpPr>
            <a:spLocks noGrp="1"/>
          </p:cNvSpPr>
          <p:nvPr>
            <p:ph type="tbl" sz="quarter" idx="30"/>
          </p:nvPr>
        </p:nvSpPr>
        <p:spPr>
          <a:xfrm>
            <a:off x="987429" y="2311673"/>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31" name="Text Placeholder 2"/>
          <p:cNvSpPr>
            <a:spLocks noGrp="1"/>
          </p:cNvSpPr>
          <p:nvPr>
            <p:ph type="body" sz="quarter" idx="31"/>
          </p:nvPr>
        </p:nvSpPr>
        <p:spPr>
          <a:xfrm>
            <a:off x="1046699" y="2423237"/>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dirty="0"/>
          </a:p>
        </p:txBody>
      </p:sp>
      <p:sp>
        <p:nvSpPr>
          <p:cNvPr id="33" name="Text Placeholder 49"/>
          <p:cNvSpPr>
            <a:spLocks noGrp="1"/>
          </p:cNvSpPr>
          <p:nvPr>
            <p:ph type="body" sz="quarter" idx="32" hasCustomPrompt="1"/>
          </p:nvPr>
        </p:nvSpPr>
        <p:spPr>
          <a:xfrm>
            <a:off x="330200" y="2312024"/>
            <a:ext cx="540000" cy="405000"/>
          </a:xfrm>
          <a:prstGeom prst="rect">
            <a:avLst/>
          </a:prstGeom>
          <a:solidFill>
            <a:srgbClr val="830051"/>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dirty="0"/>
              <a:t>3</a:t>
            </a:r>
          </a:p>
        </p:txBody>
      </p:sp>
      <p:sp>
        <p:nvSpPr>
          <p:cNvPr id="34" name="Table Placeholder 29"/>
          <p:cNvSpPr>
            <a:spLocks noGrp="1"/>
          </p:cNvSpPr>
          <p:nvPr>
            <p:ph type="tbl" sz="quarter" idx="33"/>
          </p:nvPr>
        </p:nvSpPr>
        <p:spPr>
          <a:xfrm>
            <a:off x="987429" y="2822381"/>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dirty="0"/>
          </a:p>
        </p:txBody>
      </p:sp>
      <p:sp>
        <p:nvSpPr>
          <p:cNvPr id="35" name="Text Placeholder 2"/>
          <p:cNvSpPr>
            <a:spLocks noGrp="1"/>
          </p:cNvSpPr>
          <p:nvPr>
            <p:ph type="body" sz="quarter" idx="34"/>
          </p:nvPr>
        </p:nvSpPr>
        <p:spPr>
          <a:xfrm>
            <a:off x="1046699" y="2933945"/>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dirty="0"/>
          </a:p>
        </p:txBody>
      </p:sp>
      <p:sp>
        <p:nvSpPr>
          <p:cNvPr id="36" name="Text Placeholder 49"/>
          <p:cNvSpPr>
            <a:spLocks noGrp="1"/>
          </p:cNvSpPr>
          <p:nvPr>
            <p:ph type="body" sz="quarter" idx="35" hasCustomPrompt="1"/>
          </p:nvPr>
        </p:nvSpPr>
        <p:spPr>
          <a:xfrm>
            <a:off x="330200" y="2822732"/>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dirty="0"/>
              <a:t>4</a:t>
            </a:r>
          </a:p>
        </p:txBody>
      </p:sp>
      <p:sp>
        <p:nvSpPr>
          <p:cNvPr id="37" name="Table Placeholder 29"/>
          <p:cNvSpPr>
            <a:spLocks noGrp="1"/>
          </p:cNvSpPr>
          <p:nvPr>
            <p:ph type="tbl" sz="quarter" idx="36"/>
          </p:nvPr>
        </p:nvSpPr>
        <p:spPr>
          <a:xfrm>
            <a:off x="987429" y="3330659"/>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38" name="Text Placeholder 2"/>
          <p:cNvSpPr>
            <a:spLocks noGrp="1"/>
          </p:cNvSpPr>
          <p:nvPr>
            <p:ph type="body" sz="quarter" idx="37"/>
          </p:nvPr>
        </p:nvSpPr>
        <p:spPr>
          <a:xfrm>
            <a:off x="1046699" y="3442222"/>
            <a:ext cx="5718173" cy="295649"/>
          </a:xfrm>
          <a:prstGeom prst="rect">
            <a:avLst/>
          </a:prstGeom>
        </p:spPr>
        <p:txBody>
          <a:bodyPr vert="horz"/>
          <a:lstStyle>
            <a:lvl1pPr marL="0" indent="0">
              <a:lnSpc>
                <a:spcPct val="60000"/>
              </a:lnSpc>
              <a:buNone/>
              <a:defRPr sz="1600" b="1">
                <a:solidFill>
                  <a:srgbClr val="830051"/>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dirty="0"/>
          </a:p>
        </p:txBody>
      </p:sp>
      <p:sp>
        <p:nvSpPr>
          <p:cNvPr id="39" name="Text Placeholder 49"/>
          <p:cNvSpPr>
            <a:spLocks noGrp="1"/>
          </p:cNvSpPr>
          <p:nvPr>
            <p:ph type="body" sz="quarter" idx="38" hasCustomPrompt="1"/>
          </p:nvPr>
        </p:nvSpPr>
        <p:spPr>
          <a:xfrm>
            <a:off x="330200" y="3331009"/>
            <a:ext cx="540000" cy="405000"/>
          </a:xfrm>
          <a:prstGeom prst="rect">
            <a:avLst/>
          </a:prstGeom>
          <a:solidFill>
            <a:srgbClr val="D8DCDE"/>
          </a:solidFill>
          <a:ln w="19050" cmpd="sng">
            <a:noFill/>
          </a:ln>
        </p:spPr>
        <p:txBody>
          <a:bodyPr vert="horz" anchor="ctr"/>
          <a:lstStyle>
            <a:lvl1pPr marL="0" indent="0" algn="ctr">
              <a:lnSpc>
                <a:spcPct val="90000"/>
              </a:lnSpc>
              <a:spcBef>
                <a:spcPts val="0"/>
              </a:spcBef>
              <a:buNone/>
              <a:defRPr sz="1800" b="1">
                <a:solidFill>
                  <a:schemeClr val="tx2"/>
                </a:solidFill>
                <a:latin typeface="Arial" pitchFamily="34" charset="0"/>
                <a:cs typeface="Arial" pitchFamily="34" charset="0"/>
              </a:defRPr>
            </a:lvl1pPr>
          </a:lstStyle>
          <a:p>
            <a:pPr lvl="0"/>
            <a:r>
              <a:rPr lang="en-GB" noProof="0" dirty="0"/>
              <a:t>5</a:t>
            </a:r>
          </a:p>
        </p:txBody>
      </p:sp>
      <p:sp>
        <p:nvSpPr>
          <p:cNvPr id="40" name="Table Placeholder 29"/>
          <p:cNvSpPr>
            <a:spLocks noGrp="1"/>
          </p:cNvSpPr>
          <p:nvPr>
            <p:ph type="tbl" sz="quarter" idx="39"/>
          </p:nvPr>
        </p:nvSpPr>
        <p:spPr>
          <a:xfrm>
            <a:off x="987429" y="3846875"/>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41" name="Text Placeholder 2"/>
          <p:cNvSpPr>
            <a:spLocks noGrp="1"/>
          </p:cNvSpPr>
          <p:nvPr>
            <p:ph type="body" sz="quarter" idx="40"/>
          </p:nvPr>
        </p:nvSpPr>
        <p:spPr>
          <a:xfrm>
            <a:off x="1046699" y="3958439"/>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42" name="Text Placeholder 49"/>
          <p:cNvSpPr>
            <a:spLocks noGrp="1"/>
          </p:cNvSpPr>
          <p:nvPr>
            <p:ph type="body" sz="quarter" idx="41" hasCustomPrompt="1"/>
          </p:nvPr>
        </p:nvSpPr>
        <p:spPr>
          <a:xfrm>
            <a:off x="330200" y="3847226"/>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6</a:t>
            </a:r>
          </a:p>
        </p:txBody>
      </p:sp>
      <p:sp>
        <p:nvSpPr>
          <p:cNvPr id="27"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dirty="0"/>
          </a:p>
        </p:txBody>
      </p:sp>
    </p:spTree>
    <p:extLst>
      <p:ext uri="{BB962C8B-B14F-4D97-AF65-F5344CB8AC3E}">
        <p14:creationId xmlns:p14="http://schemas.microsoft.com/office/powerpoint/2010/main" val="1535750858"/>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Nav Contents 6">
    <p:spTree>
      <p:nvGrpSpPr>
        <p:cNvPr id="1" name=""/>
        <p:cNvGrpSpPr/>
        <p:nvPr/>
      </p:nvGrpSpPr>
      <p:grpSpPr>
        <a:xfrm>
          <a:off x="0" y="0"/>
          <a:ext cx="0" cy="0"/>
          <a:chOff x="0" y="0"/>
          <a:chExt cx="0" cy="0"/>
        </a:xfrm>
      </p:grpSpPr>
      <p:sp>
        <p:nvSpPr>
          <p:cNvPr id="32" name="Title 8"/>
          <p:cNvSpPr>
            <a:spLocks noGrp="1"/>
          </p:cNvSpPr>
          <p:nvPr>
            <p:ph type="title" hasCustomPrompt="1"/>
          </p:nvPr>
        </p:nvSpPr>
        <p:spPr>
          <a:xfrm>
            <a:off x="237061" y="144000"/>
            <a:ext cx="8280000" cy="504000"/>
          </a:xfrm>
          <a:prstGeom prst="rect">
            <a:avLst/>
          </a:prstGeom>
        </p:spPr>
        <p:txBody>
          <a:bodyPr vert="horz"/>
          <a:lstStyle>
            <a:lvl1pPr algn="l">
              <a:lnSpc>
                <a:spcPct val="100000"/>
              </a:lnSpc>
              <a:defRPr sz="2400" b="1" baseline="0">
                <a:solidFill>
                  <a:schemeClr val="tx2"/>
                </a:solidFill>
                <a:latin typeface="Arial" pitchFamily="34" charset="0"/>
                <a:cs typeface="Arial" pitchFamily="34" charset="0"/>
              </a:defRPr>
            </a:lvl1pPr>
          </a:lstStyle>
          <a:p>
            <a:r>
              <a:rPr lang="en-GB" noProof="0" dirty="0"/>
              <a:t>Click to add navigation 6 title</a:t>
            </a:r>
          </a:p>
        </p:txBody>
      </p:sp>
      <p:sp>
        <p:nvSpPr>
          <p:cNvPr id="23" name="Table Placeholder 29"/>
          <p:cNvSpPr>
            <a:spLocks noGrp="1"/>
          </p:cNvSpPr>
          <p:nvPr>
            <p:ph type="tbl" sz="quarter" idx="15"/>
          </p:nvPr>
        </p:nvSpPr>
        <p:spPr>
          <a:xfrm>
            <a:off x="987429" y="1298350"/>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24" name="Text Placeholder 2"/>
          <p:cNvSpPr>
            <a:spLocks noGrp="1"/>
          </p:cNvSpPr>
          <p:nvPr>
            <p:ph type="body" sz="quarter" idx="14"/>
          </p:nvPr>
        </p:nvSpPr>
        <p:spPr>
          <a:xfrm>
            <a:off x="1046699" y="1409914"/>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dirty="0"/>
          </a:p>
        </p:txBody>
      </p:sp>
      <p:sp>
        <p:nvSpPr>
          <p:cNvPr id="25" name="Text Placeholder 49"/>
          <p:cNvSpPr>
            <a:spLocks noGrp="1"/>
          </p:cNvSpPr>
          <p:nvPr>
            <p:ph type="body" sz="quarter" idx="26" hasCustomPrompt="1"/>
          </p:nvPr>
        </p:nvSpPr>
        <p:spPr>
          <a:xfrm>
            <a:off x="330200" y="1298700"/>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1</a:t>
            </a:r>
          </a:p>
        </p:txBody>
      </p:sp>
      <p:sp>
        <p:nvSpPr>
          <p:cNvPr id="26" name="Table Placeholder 29"/>
          <p:cNvSpPr>
            <a:spLocks noGrp="1"/>
          </p:cNvSpPr>
          <p:nvPr>
            <p:ph type="tbl" sz="quarter" idx="27"/>
          </p:nvPr>
        </p:nvSpPr>
        <p:spPr>
          <a:xfrm>
            <a:off x="987429" y="1802617"/>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28" name="Text Placeholder 2"/>
          <p:cNvSpPr>
            <a:spLocks noGrp="1"/>
          </p:cNvSpPr>
          <p:nvPr>
            <p:ph type="body" sz="quarter" idx="28"/>
          </p:nvPr>
        </p:nvSpPr>
        <p:spPr>
          <a:xfrm>
            <a:off x="1046699" y="1914181"/>
            <a:ext cx="5718173" cy="295649"/>
          </a:xfrm>
          <a:prstGeom prst="rect">
            <a:avLst/>
          </a:prstGeom>
        </p:spPr>
        <p:txBody>
          <a:bodyPr vert="horz"/>
          <a:lstStyle>
            <a:lvl1pPr marL="0" indent="0">
              <a:lnSpc>
                <a:spcPct val="60000"/>
              </a:lnSpc>
              <a:buNone/>
              <a:defRPr sz="1600" b="1" baseline="0">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dirty="0"/>
          </a:p>
        </p:txBody>
      </p:sp>
      <p:sp>
        <p:nvSpPr>
          <p:cNvPr id="29" name="Text Placeholder 49"/>
          <p:cNvSpPr>
            <a:spLocks noGrp="1"/>
          </p:cNvSpPr>
          <p:nvPr>
            <p:ph type="body" sz="quarter" idx="29" hasCustomPrompt="1"/>
          </p:nvPr>
        </p:nvSpPr>
        <p:spPr>
          <a:xfrm>
            <a:off x="330200" y="1802967"/>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dirty="0"/>
              <a:t>2</a:t>
            </a:r>
          </a:p>
        </p:txBody>
      </p:sp>
      <p:sp>
        <p:nvSpPr>
          <p:cNvPr id="30" name="Table Placeholder 29"/>
          <p:cNvSpPr>
            <a:spLocks noGrp="1"/>
          </p:cNvSpPr>
          <p:nvPr>
            <p:ph type="tbl" sz="quarter" idx="30"/>
          </p:nvPr>
        </p:nvSpPr>
        <p:spPr>
          <a:xfrm>
            <a:off x="987429" y="2311673"/>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31" name="Text Placeholder 2"/>
          <p:cNvSpPr>
            <a:spLocks noGrp="1"/>
          </p:cNvSpPr>
          <p:nvPr>
            <p:ph type="body" sz="quarter" idx="31"/>
          </p:nvPr>
        </p:nvSpPr>
        <p:spPr>
          <a:xfrm>
            <a:off x="1046699" y="2423237"/>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dirty="0"/>
          </a:p>
        </p:txBody>
      </p:sp>
      <p:sp>
        <p:nvSpPr>
          <p:cNvPr id="33" name="Text Placeholder 49"/>
          <p:cNvSpPr>
            <a:spLocks noGrp="1"/>
          </p:cNvSpPr>
          <p:nvPr>
            <p:ph type="body" sz="quarter" idx="32" hasCustomPrompt="1"/>
          </p:nvPr>
        </p:nvSpPr>
        <p:spPr>
          <a:xfrm>
            <a:off x="330200" y="2312024"/>
            <a:ext cx="540000" cy="405000"/>
          </a:xfrm>
          <a:prstGeom prst="rect">
            <a:avLst/>
          </a:prstGeom>
          <a:solidFill>
            <a:srgbClr val="830051"/>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dirty="0"/>
              <a:t>3</a:t>
            </a:r>
          </a:p>
        </p:txBody>
      </p:sp>
      <p:sp>
        <p:nvSpPr>
          <p:cNvPr id="34" name="Table Placeholder 29"/>
          <p:cNvSpPr>
            <a:spLocks noGrp="1"/>
          </p:cNvSpPr>
          <p:nvPr>
            <p:ph type="tbl" sz="quarter" idx="33"/>
          </p:nvPr>
        </p:nvSpPr>
        <p:spPr>
          <a:xfrm>
            <a:off x="987429" y="2822381"/>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dirty="0"/>
          </a:p>
        </p:txBody>
      </p:sp>
      <p:sp>
        <p:nvSpPr>
          <p:cNvPr id="35" name="Text Placeholder 2"/>
          <p:cNvSpPr>
            <a:spLocks noGrp="1"/>
          </p:cNvSpPr>
          <p:nvPr>
            <p:ph type="body" sz="quarter" idx="34"/>
          </p:nvPr>
        </p:nvSpPr>
        <p:spPr>
          <a:xfrm>
            <a:off x="1046699" y="2933945"/>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dirty="0"/>
          </a:p>
        </p:txBody>
      </p:sp>
      <p:sp>
        <p:nvSpPr>
          <p:cNvPr id="36" name="Text Placeholder 49"/>
          <p:cNvSpPr>
            <a:spLocks noGrp="1"/>
          </p:cNvSpPr>
          <p:nvPr>
            <p:ph type="body" sz="quarter" idx="35" hasCustomPrompt="1"/>
          </p:nvPr>
        </p:nvSpPr>
        <p:spPr>
          <a:xfrm>
            <a:off x="330200" y="2822732"/>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dirty="0"/>
              <a:t>4</a:t>
            </a:r>
          </a:p>
        </p:txBody>
      </p:sp>
      <p:sp>
        <p:nvSpPr>
          <p:cNvPr id="37" name="Table Placeholder 29"/>
          <p:cNvSpPr>
            <a:spLocks noGrp="1"/>
          </p:cNvSpPr>
          <p:nvPr>
            <p:ph type="tbl" sz="quarter" idx="36"/>
          </p:nvPr>
        </p:nvSpPr>
        <p:spPr>
          <a:xfrm>
            <a:off x="987429" y="3330659"/>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38" name="Text Placeholder 2"/>
          <p:cNvSpPr>
            <a:spLocks noGrp="1"/>
          </p:cNvSpPr>
          <p:nvPr>
            <p:ph type="body" sz="quarter" idx="37"/>
          </p:nvPr>
        </p:nvSpPr>
        <p:spPr>
          <a:xfrm>
            <a:off x="1046699" y="3442222"/>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dirty="0"/>
          </a:p>
        </p:txBody>
      </p:sp>
      <p:sp>
        <p:nvSpPr>
          <p:cNvPr id="39" name="Text Placeholder 49"/>
          <p:cNvSpPr>
            <a:spLocks noGrp="1"/>
          </p:cNvSpPr>
          <p:nvPr>
            <p:ph type="body" sz="quarter" idx="38" hasCustomPrompt="1"/>
          </p:nvPr>
        </p:nvSpPr>
        <p:spPr>
          <a:xfrm>
            <a:off x="330200" y="3331009"/>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dirty="0"/>
              <a:t>5</a:t>
            </a:r>
          </a:p>
        </p:txBody>
      </p:sp>
      <p:sp>
        <p:nvSpPr>
          <p:cNvPr id="40" name="Table Placeholder 29"/>
          <p:cNvSpPr>
            <a:spLocks noGrp="1"/>
          </p:cNvSpPr>
          <p:nvPr>
            <p:ph type="tbl" sz="quarter" idx="39"/>
          </p:nvPr>
        </p:nvSpPr>
        <p:spPr>
          <a:xfrm>
            <a:off x="987429" y="3846875"/>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41" name="Text Placeholder 2"/>
          <p:cNvSpPr>
            <a:spLocks noGrp="1"/>
          </p:cNvSpPr>
          <p:nvPr>
            <p:ph type="body" sz="quarter" idx="40"/>
          </p:nvPr>
        </p:nvSpPr>
        <p:spPr>
          <a:xfrm>
            <a:off x="1046699" y="3958439"/>
            <a:ext cx="5718173" cy="295649"/>
          </a:xfrm>
          <a:prstGeom prst="rect">
            <a:avLst/>
          </a:prstGeom>
        </p:spPr>
        <p:txBody>
          <a:bodyPr vert="horz"/>
          <a:lstStyle>
            <a:lvl1pPr marL="0" indent="0">
              <a:lnSpc>
                <a:spcPct val="60000"/>
              </a:lnSpc>
              <a:buNone/>
              <a:defRPr sz="1600" b="1">
                <a:solidFill>
                  <a:schemeClr val="tx2"/>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dirty="0"/>
          </a:p>
        </p:txBody>
      </p:sp>
      <p:sp>
        <p:nvSpPr>
          <p:cNvPr id="42" name="Text Placeholder 49"/>
          <p:cNvSpPr>
            <a:spLocks noGrp="1"/>
          </p:cNvSpPr>
          <p:nvPr>
            <p:ph type="body" sz="quarter" idx="41" hasCustomPrompt="1"/>
          </p:nvPr>
        </p:nvSpPr>
        <p:spPr>
          <a:xfrm>
            <a:off x="330200" y="3847226"/>
            <a:ext cx="540000" cy="405000"/>
          </a:xfrm>
          <a:prstGeom prst="rect">
            <a:avLst/>
          </a:prstGeom>
          <a:solidFill>
            <a:srgbClr val="D8DCDE"/>
          </a:solidFill>
          <a:ln w="19050" cmpd="sng">
            <a:noFill/>
          </a:ln>
        </p:spPr>
        <p:txBody>
          <a:bodyPr vert="horz" anchor="ctr"/>
          <a:lstStyle>
            <a:lvl1pPr marL="0" indent="0" algn="ctr">
              <a:lnSpc>
                <a:spcPct val="90000"/>
              </a:lnSpc>
              <a:spcBef>
                <a:spcPts val="0"/>
              </a:spcBef>
              <a:buNone/>
              <a:defRPr sz="1800" b="1">
                <a:solidFill>
                  <a:schemeClr val="tx2"/>
                </a:solidFill>
                <a:latin typeface="Arial" pitchFamily="34" charset="0"/>
                <a:cs typeface="Arial" pitchFamily="34" charset="0"/>
              </a:defRPr>
            </a:lvl1pPr>
          </a:lstStyle>
          <a:p>
            <a:pPr lvl="0"/>
            <a:r>
              <a:rPr lang="en-GB" noProof="0" dirty="0"/>
              <a:t>6</a:t>
            </a:r>
          </a:p>
        </p:txBody>
      </p:sp>
      <p:sp>
        <p:nvSpPr>
          <p:cNvPr id="27"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dirty="0"/>
          </a:p>
        </p:txBody>
      </p:sp>
    </p:spTree>
    <p:extLst>
      <p:ext uri="{BB962C8B-B14F-4D97-AF65-F5344CB8AC3E}">
        <p14:creationId xmlns:p14="http://schemas.microsoft.com/office/powerpoint/2010/main" val="3175979487"/>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dirty="0"/>
          </a:p>
        </p:txBody>
      </p:sp>
      <p:sp>
        <p:nvSpPr>
          <p:cNvPr id="5" name="Rectangle 4"/>
          <p:cNvSpPr>
            <a:spLocks noGrp="1" noChangeArrowheads="1"/>
          </p:cNvSpPr>
          <p:nvPr userDrawn="1"/>
        </p:nvSpPr>
        <p:spPr bwMode="auto">
          <a:xfrm>
            <a:off x="528758" y="3431381"/>
            <a:ext cx="2689225" cy="285750"/>
          </a:xfrm>
          <a:prstGeom prst="rect">
            <a:avLst/>
          </a:prstGeom>
          <a:noFill/>
          <a:ln w="9525">
            <a:noFill/>
            <a:miter lim="800000"/>
            <a:headEnd/>
            <a:tailEnd/>
          </a:ln>
          <a:effectLst/>
        </p:spPr>
        <p:txBody>
          <a:bodyPr anchor="b"/>
          <a:lstStyle/>
          <a:p>
            <a:r>
              <a:rPr lang="en-GB" sz="1400" b="1" dirty="0">
                <a:solidFill>
                  <a:schemeClr val="tx1"/>
                </a:solidFill>
                <a:latin typeface="Arial" pitchFamily="34" charset="0"/>
                <a:cs typeface="Arial" pitchFamily="34" charset="0"/>
              </a:rPr>
              <a:t>Confidentiality Notice </a:t>
            </a:r>
            <a:endParaRPr lang="en-GB" sz="2400" dirty="0">
              <a:solidFill>
                <a:schemeClr val="tx1"/>
              </a:solidFill>
              <a:latin typeface="Arial" pitchFamily="34" charset="0"/>
              <a:cs typeface="Arial" pitchFamily="34" charset="0"/>
            </a:endParaRPr>
          </a:p>
        </p:txBody>
      </p:sp>
      <p:sp>
        <p:nvSpPr>
          <p:cNvPr id="7" name="Rectangle 6"/>
          <p:cNvSpPr>
            <a:spLocks noGrp="1" noChangeArrowheads="1"/>
          </p:cNvSpPr>
          <p:nvPr userDrawn="1"/>
        </p:nvSpPr>
        <p:spPr bwMode="auto">
          <a:xfrm>
            <a:off x="541457" y="3717131"/>
            <a:ext cx="7440493" cy="648000"/>
          </a:xfrm>
          <a:prstGeom prst="rect">
            <a:avLst/>
          </a:prstGeom>
          <a:noFill/>
          <a:ln w="9525">
            <a:noFill/>
            <a:miter lim="800000"/>
            <a:headEnd/>
            <a:tailEnd/>
          </a:ln>
          <a:effectLst/>
        </p:spPr>
        <p:txBody>
          <a:bodyPr/>
          <a:lstStyle/>
          <a:p>
            <a:r>
              <a:rPr lang="en-GB" sz="900" noProof="0" dirty="0">
                <a:solidFill>
                  <a:schemeClr val="tx1"/>
                </a:solidFill>
                <a:latin typeface="+mn-lt"/>
                <a:cs typeface="Arial"/>
              </a:rPr>
              <a:t>This file is private and may contain confidential and proprietary information. If you have received this file in error, please notify us and remove </a:t>
            </a:r>
            <a:br>
              <a:rPr lang="en-GB" sz="900" noProof="0" dirty="0">
                <a:solidFill>
                  <a:schemeClr val="tx1"/>
                </a:solidFill>
                <a:latin typeface="+mn-lt"/>
                <a:cs typeface="Arial"/>
              </a:rPr>
            </a:br>
            <a:r>
              <a:rPr lang="en-GB" sz="900" noProof="0" dirty="0">
                <a:solidFill>
                  <a:schemeClr val="tx1"/>
                </a:solidFill>
                <a:latin typeface="+mn-lt"/>
                <a:cs typeface="Arial"/>
              </a:rPr>
              <a:t>it from your system and note that you must not copy, distribute or take any action in reliance on it. Any unauthorized use or disclosure of the contents of this file is not permitted and may be unlawful. AstraZeneca PLC, </a:t>
            </a:r>
            <a:r>
              <a:rPr lang="en-US" sz="900" kern="1200" dirty="0">
                <a:solidFill>
                  <a:schemeClr val="tx1"/>
                </a:solidFill>
                <a:latin typeface="+mn-lt"/>
                <a:ea typeface="+mn-ea"/>
                <a:cs typeface="Arial"/>
              </a:rPr>
              <a:t>1 Francis Crick Avenue</a:t>
            </a:r>
            <a:r>
              <a:rPr lang="en-US" sz="900" kern="1200" baseline="0" dirty="0">
                <a:solidFill>
                  <a:schemeClr val="tx1"/>
                </a:solidFill>
                <a:latin typeface="+mn-lt"/>
                <a:ea typeface="+mn-ea"/>
                <a:cs typeface="Arial"/>
              </a:rPr>
              <a:t>, </a:t>
            </a:r>
            <a:r>
              <a:rPr lang="en-US" sz="900" kern="1200" dirty="0">
                <a:solidFill>
                  <a:schemeClr val="tx1"/>
                </a:solidFill>
                <a:latin typeface="+mn-lt"/>
                <a:ea typeface="+mn-ea"/>
                <a:cs typeface="Arial"/>
              </a:rPr>
              <a:t>Cambridge Biomedical Campus, Cambridge, CB2 0AA</a:t>
            </a:r>
            <a:r>
              <a:rPr lang="en-GB" sz="900" noProof="0" dirty="0">
                <a:solidFill>
                  <a:schemeClr val="tx1"/>
                </a:solidFill>
                <a:latin typeface="+mn-lt"/>
                <a:cs typeface="Arial"/>
              </a:rPr>
              <a:t>, UK, T: +44(0)203 749 5000, www.astrazeneca.com</a:t>
            </a:r>
          </a:p>
        </p:txBody>
      </p:sp>
    </p:spTree>
    <p:extLst>
      <p:ext uri="{BB962C8B-B14F-4D97-AF65-F5344CB8AC3E}">
        <p14:creationId xmlns:p14="http://schemas.microsoft.com/office/powerpoint/2010/main" val="25651784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ctDNA">
    <p:spTree>
      <p:nvGrpSpPr>
        <p:cNvPr id="1" name=""/>
        <p:cNvGrpSpPr/>
        <p:nvPr/>
      </p:nvGrpSpPr>
      <p:grpSpPr>
        <a:xfrm>
          <a:off x="0" y="0"/>
          <a:ext cx="0" cy="0"/>
          <a:chOff x="0" y="0"/>
          <a:chExt cx="0" cy="0"/>
        </a:xfrm>
      </p:grpSpPr>
      <p:sp>
        <p:nvSpPr>
          <p:cNvPr id="9"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dirty="0"/>
              <a:t>Click to add presentation title</a:t>
            </a:r>
          </a:p>
        </p:txBody>
      </p:sp>
      <p:pic>
        <p:nvPicPr>
          <p:cNvPr id="23" name="Picture 22" descr="AZ_RGB_H_POS.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pic>
        <p:nvPicPr>
          <p:cNvPr id="3" name="Picture 2" descr="DNA_Inside_Blood_Vessel_10K_AD_screen.jpg"/>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146957" y="2876550"/>
            <a:ext cx="8856000" cy="2125664"/>
          </a:xfrm>
          <a:prstGeom prst="rect">
            <a:avLst/>
          </a:prstGeom>
        </p:spPr>
      </p:pic>
      <p:sp>
        <p:nvSpPr>
          <p:cNvPr id="10"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dirty="0"/>
              <a:t>Click to add speaker title</a:t>
            </a:r>
          </a:p>
        </p:txBody>
      </p:sp>
      <p:sp>
        <p:nvSpPr>
          <p:cNvPr id="11"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dirty="0"/>
              <a:t>Click to add event title</a:t>
            </a:r>
          </a:p>
        </p:txBody>
      </p:sp>
      <p:sp>
        <p:nvSpPr>
          <p:cNvPr id="12"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dirty="0"/>
              <a:t>Confidential statement</a:t>
            </a:r>
          </a:p>
        </p:txBody>
      </p:sp>
      <p:sp>
        <p:nvSpPr>
          <p:cNvPr id="13"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dirty="0"/>
              <a:t>00 Month Year</a:t>
            </a:r>
          </a:p>
        </p:txBody>
      </p:sp>
    </p:spTree>
    <p:extLst>
      <p:ext uri="{BB962C8B-B14F-4D97-AF65-F5344CB8AC3E}">
        <p14:creationId xmlns:p14="http://schemas.microsoft.com/office/powerpoint/2010/main" val="3767009492"/>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ullet Content 1">
    <p:spTree>
      <p:nvGrpSpPr>
        <p:cNvPr id="1" name=""/>
        <p:cNvGrpSpPr/>
        <p:nvPr/>
      </p:nvGrpSpPr>
      <p:grpSpPr>
        <a:xfrm>
          <a:off x="0" y="0"/>
          <a:ext cx="0" cy="0"/>
          <a:chOff x="0" y="0"/>
          <a:chExt cx="0" cy="0"/>
        </a:xfrm>
      </p:grpSpPr>
      <p:sp>
        <p:nvSpPr>
          <p:cNvPr id="5" name="Title 8"/>
          <p:cNvSpPr>
            <a:spLocks noGrp="1"/>
          </p:cNvSpPr>
          <p:nvPr>
            <p:ph type="title" hasCustomPrompt="1"/>
          </p:nvPr>
        </p:nvSpPr>
        <p:spPr>
          <a:xfrm>
            <a:off x="237062" y="144000"/>
            <a:ext cx="8765651" cy="504000"/>
          </a:xfrm>
          <a:prstGeom prst="rect">
            <a:avLst/>
          </a:prstGeom>
        </p:spPr>
        <p:txBody>
          <a:bodyPr vert="horz"/>
          <a:lstStyle>
            <a:lvl1pPr algn="l">
              <a:lnSpc>
                <a:spcPct val="100000"/>
              </a:lnSpc>
              <a:defRPr sz="2400" b="1" baseline="0">
                <a:solidFill>
                  <a:srgbClr val="830051"/>
                </a:solidFill>
                <a:latin typeface="Arial" pitchFamily="34" charset="0"/>
                <a:cs typeface="Arial" pitchFamily="34" charset="0"/>
              </a:defRPr>
            </a:lvl1pPr>
          </a:lstStyle>
          <a:p>
            <a:r>
              <a:rPr lang="en-GB" noProof="0" dirty="0"/>
              <a:t>Click to add title</a:t>
            </a:r>
          </a:p>
        </p:txBody>
      </p:sp>
      <p:sp>
        <p:nvSpPr>
          <p:cNvPr id="6"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dirty="0"/>
          </a:p>
        </p:txBody>
      </p:sp>
      <p:sp>
        <p:nvSpPr>
          <p:cNvPr id="7" name="Content Placeholder 2"/>
          <p:cNvSpPr>
            <a:spLocks noGrp="1"/>
          </p:cNvSpPr>
          <p:nvPr>
            <p:ph idx="16" hasCustomPrompt="1"/>
          </p:nvPr>
        </p:nvSpPr>
        <p:spPr>
          <a:xfrm>
            <a:off x="237600" y="1234440"/>
            <a:ext cx="7056000" cy="1618488"/>
          </a:xfrm>
          <a:prstGeom prst="rect">
            <a:avLst/>
          </a:prstGeom>
        </p:spPr>
        <p:txBody>
          <a:bodyPr/>
          <a:lstStyle>
            <a:lvl1pPr marL="180000" indent="-180000">
              <a:lnSpc>
                <a:spcPct val="100000"/>
              </a:lnSpc>
              <a:spcBef>
                <a:spcPts val="0"/>
              </a:spcBef>
              <a:buClr>
                <a:srgbClr val="830051"/>
              </a:buClr>
              <a:buFont typeface="Arial" pitchFamily="34" charset="0"/>
              <a:buChar char="•"/>
              <a:defRPr sz="1800">
                <a:solidFill>
                  <a:schemeClr val="tx1"/>
                </a:solidFill>
                <a:latin typeface="Arial" pitchFamily="34" charset="0"/>
                <a:cs typeface="Arial" pitchFamily="34" charset="0"/>
              </a:defRPr>
            </a:lvl1pPr>
            <a:lvl2pPr marL="540000" indent="-180000">
              <a:lnSpc>
                <a:spcPct val="100000"/>
              </a:lnSpc>
              <a:spcBef>
                <a:spcPts val="0"/>
              </a:spcBef>
              <a:defRPr sz="1800" baseline="0">
                <a:solidFill>
                  <a:schemeClr val="tx1"/>
                </a:solidFill>
                <a:latin typeface="Arial" pitchFamily="34" charset="0"/>
                <a:cs typeface="Arial" pitchFamily="34" charset="0"/>
              </a:defRPr>
            </a:lvl2pPr>
            <a:lvl3pPr>
              <a:defRPr sz="1400" baseline="0">
                <a:latin typeface="Arial" pitchFamily="34" charset="0"/>
                <a:cs typeface="Arial" pitchFamily="34" charset="0"/>
              </a:defRPr>
            </a:lvl3pPr>
            <a:lvl4pPr marL="622800" indent="-180000">
              <a:defRPr sz="1400">
                <a:latin typeface="Arial" pitchFamily="34" charset="0"/>
                <a:cs typeface="Arial" pitchFamily="34" charset="0"/>
              </a:defRPr>
            </a:lvl4pPr>
            <a:lvl5pPr marL="622800">
              <a:defRPr sz="1400">
                <a:latin typeface="Arial" pitchFamily="34" charset="0"/>
                <a:cs typeface="Arial" pitchFamily="34" charset="0"/>
              </a:defRPr>
            </a:lvl5pPr>
            <a:lvl6pPr>
              <a:defRPr>
                <a:latin typeface="Arial" pitchFamily="34" charset="0"/>
                <a:cs typeface="Arial" pitchFamily="34" charset="0"/>
              </a:defRPr>
            </a:lvl6pPr>
          </a:lstStyle>
          <a:p>
            <a:r>
              <a:rPr lang="en-GB" noProof="0" dirty="0"/>
              <a:t>First level</a:t>
            </a:r>
          </a:p>
          <a:p>
            <a:pPr lvl="1"/>
            <a:r>
              <a:rPr lang="en-GB" noProof="0" dirty="0"/>
              <a:t>Second level</a:t>
            </a:r>
          </a:p>
          <a:p>
            <a:pPr lvl="1"/>
            <a:r>
              <a:rPr lang="en-GB" noProof="0" dirty="0"/>
              <a:t>Third level</a:t>
            </a:r>
          </a:p>
          <a:p>
            <a:pPr lvl="1"/>
            <a:r>
              <a:rPr lang="en-GB" noProof="0" dirty="0"/>
              <a:t>Fourth level</a:t>
            </a:r>
          </a:p>
        </p:txBody>
      </p:sp>
    </p:spTree>
    <p:extLst>
      <p:ext uri="{BB962C8B-B14F-4D97-AF65-F5344CB8AC3E}">
        <p14:creationId xmlns:p14="http://schemas.microsoft.com/office/powerpoint/2010/main" val="1083382982"/>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ullet Content 1 with Subtitle">
    <p:spTree>
      <p:nvGrpSpPr>
        <p:cNvPr id="1" name=""/>
        <p:cNvGrpSpPr/>
        <p:nvPr/>
      </p:nvGrpSpPr>
      <p:grpSpPr>
        <a:xfrm>
          <a:off x="0" y="0"/>
          <a:ext cx="0" cy="0"/>
          <a:chOff x="0" y="0"/>
          <a:chExt cx="0" cy="0"/>
        </a:xfrm>
      </p:grpSpPr>
      <p:sp>
        <p:nvSpPr>
          <p:cNvPr id="5" name="Title 8"/>
          <p:cNvSpPr>
            <a:spLocks noGrp="1"/>
          </p:cNvSpPr>
          <p:nvPr>
            <p:ph type="title" hasCustomPrompt="1"/>
          </p:nvPr>
        </p:nvSpPr>
        <p:spPr>
          <a:xfrm>
            <a:off x="237062" y="144000"/>
            <a:ext cx="8765651" cy="504000"/>
          </a:xfrm>
          <a:prstGeom prst="rect">
            <a:avLst/>
          </a:prstGeom>
        </p:spPr>
        <p:txBody>
          <a:bodyPr vert="horz"/>
          <a:lstStyle>
            <a:lvl1pPr algn="l" defTabSz="457200" rtl="0" eaLnBrk="1" latinLnBrk="0" hangingPunct="1">
              <a:lnSpc>
                <a:spcPct val="100000"/>
              </a:lnSpc>
              <a:spcBef>
                <a:spcPct val="0"/>
              </a:spcBef>
              <a:buNone/>
              <a:defRPr lang="en-GB" sz="2400" b="1" kern="1200" baseline="0" noProof="0" dirty="0">
                <a:solidFill>
                  <a:srgbClr val="830051"/>
                </a:solidFill>
                <a:latin typeface="Arial" pitchFamily="34" charset="0"/>
                <a:ea typeface="+mj-ea"/>
                <a:cs typeface="Arial" pitchFamily="34" charset="0"/>
              </a:defRPr>
            </a:lvl1pPr>
          </a:lstStyle>
          <a:p>
            <a:r>
              <a:rPr lang="en-GB" noProof="0" dirty="0"/>
              <a:t>Click to add title</a:t>
            </a:r>
          </a:p>
        </p:txBody>
      </p:sp>
      <p:sp>
        <p:nvSpPr>
          <p:cNvPr id="6" name="Subtitle 2"/>
          <p:cNvSpPr>
            <a:spLocks noGrp="1"/>
          </p:cNvSpPr>
          <p:nvPr>
            <p:ph type="subTitle" idx="10" hasCustomPrompt="1"/>
          </p:nvPr>
        </p:nvSpPr>
        <p:spPr>
          <a:xfrm>
            <a:off x="237061" y="526851"/>
            <a:ext cx="8765651" cy="324000"/>
          </a:xfrm>
          <a:prstGeom prst="rect">
            <a:avLst/>
          </a:prstGeom>
        </p:spPr>
        <p:txBody>
          <a:bodyPr/>
          <a:lstStyle>
            <a:lvl1pPr marL="0" indent="0" algn="l">
              <a:lnSpc>
                <a:spcPct val="100000"/>
              </a:lnSpc>
              <a:spcBef>
                <a:spcPts val="0"/>
              </a:spcBef>
              <a:buNone/>
              <a:defRPr sz="2400">
                <a:solidFill>
                  <a:schemeClr val="tx2"/>
                </a:solidFill>
                <a:latin typeface="Arial" pitchFamily="34" charset="0"/>
                <a:cs typeface="Arial"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GB" noProof="0" dirty="0"/>
              <a:t>Click to add subtitle</a:t>
            </a:r>
          </a:p>
        </p:txBody>
      </p:sp>
      <p:sp>
        <p:nvSpPr>
          <p:cNvPr id="9"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dirty="0"/>
          </a:p>
        </p:txBody>
      </p:sp>
      <p:sp>
        <p:nvSpPr>
          <p:cNvPr id="7" name="Content Placeholder 2"/>
          <p:cNvSpPr>
            <a:spLocks noGrp="1"/>
          </p:cNvSpPr>
          <p:nvPr>
            <p:ph idx="16" hasCustomPrompt="1"/>
          </p:nvPr>
        </p:nvSpPr>
        <p:spPr>
          <a:xfrm>
            <a:off x="237600" y="1234440"/>
            <a:ext cx="7056000" cy="1618488"/>
          </a:xfrm>
          <a:prstGeom prst="rect">
            <a:avLst/>
          </a:prstGeom>
        </p:spPr>
        <p:txBody>
          <a:bodyPr/>
          <a:lstStyle>
            <a:lvl1pPr marL="180000" indent="-180000">
              <a:lnSpc>
                <a:spcPct val="100000"/>
              </a:lnSpc>
              <a:spcBef>
                <a:spcPts val="0"/>
              </a:spcBef>
              <a:buClr>
                <a:srgbClr val="830051"/>
              </a:buClr>
              <a:buFont typeface="Arial" pitchFamily="34" charset="0"/>
              <a:buChar char="•"/>
              <a:defRPr sz="1800">
                <a:solidFill>
                  <a:schemeClr val="tx1"/>
                </a:solidFill>
                <a:latin typeface="Arial" pitchFamily="34" charset="0"/>
                <a:cs typeface="Arial" pitchFamily="34" charset="0"/>
              </a:defRPr>
            </a:lvl1pPr>
            <a:lvl2pPr marL="540000" indent="-180000">
              <a:lnSpc>
                <a:spcPct val="100000"/>
              </a:lnSpc>
              <a:spcBef>
                <a:spcPts val="0"/>
              </a:spcBef>
              <a:defRPr sz="1800" baseline="0">
                <a:solidFill>
                  <a:schemeClr val="tx1"/>
                </a:solidFill>
                <a:latin typeface="Arial" pitchFamily="34" charset="0"/>
                <a:cs typeface="Arial" pitchFamily="34" charset="0"/>
              </a:defRPr>
            </a:lvl2pPr>
            <a:lvl3pPr>
              <a:defRPr sz="1400" baseline="0">
                <a:latin typeface="Arial" pitchFamily="34" charset="0"/>
                <a:cs typeface="Arial" pitchFamily="34" charset="0"/>
              </a:defRPr>
            </a:lvl3pPr>
            <a:lvl4pPr marL="622800" indent="-180000">
              <a:defRPr sz="1400">
                <a:latin typeface="Arial" pitchFamily="34" charset="0"/>
                <a:cs typeface="Arial" pitchFamily="34" charset="0"/>
              </a:defRPr>
            </a:lvl4pPr>
            <a:lvl5pPr marL="622800">
              <a:defRPr sz="1400">
                <a:latin typeface="Arial" pitchFamily="34" charset="0"/>
                <a:cs typeface="Arial" pitchFamily="34" charset="0"/>
              </a:defRPr>
            </a:lvl5pPr>
            <a:lvl6pPr>
              <a:defRPr>
                <a:latin typeface="Arial" pitchFamily="34" charset="0"/>
                <a:cs typeface="Arial" pitchFamily="34" charset="0"/>
              </a:defRPr>
            </a:lvl6pPr>
          </a:lstStyle>
          <a:p>
            <a:r>
              <a:rPr lang="en-GB" noProof="0" dirty="0"/>
              <a:t>First level</a:t>
            </a:r>
          </a:p>
          <a:p>
            <a:pPr lvl="1"/>
            <a:r>
              <a:rPr lang="en-GB" noProof="0" dirty="0"/>
              <a:t>Second level</a:t>
            </a:r>
          </a:p>
          <a:p>
            <a:pPr lvl="1"/>
            <a:r>
              <a:rPr lang="en-GB" noProof="0" dirty="0"/>
              <a:t>Third level</a:t>
            </a:r>
          </a:p>
          <a:p>
            <a:pPr lvl="1"/>
            <a:r>
              <a:rPr lang="en-GB" noProof="0" dirty="0"/>
              <a:t>Fourth level</a:t>
            </a:r>
          </a:p>
        </p:txBody>
      </p:sp>
    </p:spTree>
    <p:extLst>
      <p:ext uri="{BB962C8B-B14F-4D97-AF65-F5344CB8AC3E}">
        <p14:creationId xmlns:p14="http://schemas.microsoft.com/office/powerpoint/2010/main" val="1981671071"/>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ody Only 1">
    <p:spTree>
      <p:nvGrpSpPr>
        <p:cNvPr id="1" name=""/>
        <p:cNvGrpSpPr/>
        <p:nvPr/>
      </p:nvGrpSpPr>
      <p:grpSpPr>
        <a:xfrm>
          <a:off x="0" y="0"/>
          <a:ext cx="0" cy="0"/>
          <a:chOff x="0" y="0"/>
          <a:chExt cx="0" cy="0"/>
        </a:xfrm>
      </p:grpSpPr>
      <p:sp>
        <p:nvSpPr>
          <p:cNvPr id="5" name="Title 8"/>
          <p:cNvSpPr>
            <a:spLocks noGrp="1"/>
          </p:cNvSpPr>
          <p:nvPr>
            <p:ph type="title" hasCustomPrompt="1"/>
          </p:nvPr>
        </p:nvSpPr>
        <p:spPr>
          <a:xfrm>
            <a:off x="237062" y="144000"/>
            <a:ext cx="8765651" cy="504000"/>
          </a:xfrm>
          <a:prstGeom prst="rect">
            <a:avLst/>
          </a:prstGeom>
        </p:spPr>
        <p:txBody>
          <a:bodyPr vert="horz"/>
          <a:lstStyle>
            <a:lvl1pPr algn="l" defTabSz="457200" rtl="0" eaLnBrk="1" latinLnBrk="0" hangingPunct="1">
              <a:lnSpc>
                <a:spcPct val="100000"/>
              </a:lnSpc>
              <a:spcBef>
                <a:spcPct val="0"/>
              </a:spcBef>
              <a:buNone/>
              <a:defRPr lang="en-GB" sz="2400" b="1" kern="1200" baseline="0" noProof="0" dirty="0">
                <a:solidFill>
                  <a:srgbClr val="830051"/>
                </a:solidFill>
                <a:latin typeface="Arial" pitchFamily="34" charset="0"/>
                <a:ea typeface="+mj-ea"/>
                <a:cs typeface="Arial" pitchFamily="34" charset="0"/>
              </a:defRPr>
            </a:lvl1pPr>
          </a:lstStyle>
          <a:p>
            <a:r>
              <a:rPr lang="en-GB" noProof="0" dirty="0"/>
              <a:t>Click to add title</a:t>
            </a:r>
          </a:p>
        </p:txBody>
      </p:sp>
      <p:sp>
        <p:nvSpPr>
          <p:cNvPr id="6" name="Text Placeholder 3"/>
          <p:cNvSpPr>
            <a:spLocks noGrp="1"/>
          </p:cNvSpPr>
          <p:nvPr>
            <p:ph type="body" sz="quarter" idx="11"/>
          </p:nvPr>
        </p:nvSpPr>
        <p:spPr>
          <a:xfrm>
            <a:off x="237600" y="1237097"/>
            <a:ext cx="7056000" cy="1620000"/>
          </a:xfrm>
          <a:prstGeom prst="rect">
            <a:avLst/>
          </a:prstGeom>
        </p:spPr>
        <p:txBody>
          <a:bodyPr vert="horz"/>
          <a:lstStyle>
            <a:lvl1pPr marL="0" indent="0" algn="l">
              <a:spcBef>
                <a:spcPts val="0"/>
              </a:spcBef>
              <a:buNone/>
              <a:defRPr sz="1800" baseline="0">
                <a:solidFill>
                  <a:schemeClr val="tx1"/>
                </a:solidFill>
                <a:latin typeface="Arial" pitchFamily="34" charset="0"/>
                <a:cs typeface="Arial" pitchFamily="34" charset="0"/>
              </a:defRPr>
            </a:lvl1pPr>
            <a:lvl2pPr marL="342900" indent="0" algn="l">
              <a:buNone/>
              <a:defRPr sz="1050"/>
            </a:lvl2pPr>
            <a:lvl3pPr marL="685800" indent="0" algn="l">
              <a:buNone/>
              <a:defRPr sz="1050"/>
            </a:lvl3pPr>
            <a:lvl4pPr marL="1028700" indent="0" algn="l">
              <a:buNone/>
              <a:defRPr sz="1050"/>
            </a:lvl4pPr>
            <a:lvl5pPr marL="1371600" indent="0" algn="l">
              <a:buNone/>
              <a:defRPr sz="1050"/>
            </a:lvl5pPr>
          </a:lstStyle>
          <a:p>
            <a:pPr lvl="0"/>
            <a:r>
              <a:rPr lang="en-GB" noProof="0" dirty="0"/>
              <a:t>Click to edit Master text styles</a:t>
            </a:r>
          </a:p>
        </p:txBody>
      </p:sp>
      <p:sp>
        <p:nvSpPr>
          <p:cNvPr id="8"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dirty="0"/>
          </a:p>
        </p:txBody>
      </p:sp>
    </p:spTree>
    <p:extLst>
      <p:ext uri="{BB962C8B-B14F-4D97-AF65-F5344CB8AC3E}">
        <p14:creationId xmlns:p14="http://schemas.microsoft.com/office/powerpoint/2010/main" val="1402227485"/>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ody and Content 1">
    <p:spTree>
      <p:nvGrpSpPr>
        <p:cNvPr id="1" name=""/>
        <p:cNvGrpSpPr/>
        <p:nvPr/>
      </p:nvGrpSpPr>
      <p:grpSpPr>
        <a:xfrm>
          <a:off x="0" y="0"/>
          <a:ext cx="0" cy="0"/>
          <a:chOff x="0" y="0"/>
          <a:chExt cx="0" cy="0"/>
        </a:xfrm>
      </p:grpSpPr>
      <p:sp>
        <p:nvSpPr>
          <p:cNvPr id="3" name="Text Placeholder 2"/>
          <p:cNvSpPr>
            <a:spLocks noGrp="1"/>
          </p:cNvSpPr>
          <p:nvPr>
            <p:ph type="body" sz="quarter" idx="13"/>
          </p:nvPr>
        </p:nvSpPr>
        <p:spPr>
          <a:xfrm>
            <a:off x="236537" y="1237098"/>
            <a:ext cx="7056000" cy="1620000"/>
          </a:xfrm>
          <a:prstGeom prst="rect">
            <a:avLst/>
          </a:prstGeom>
        </p:spPr>
        <p:txBody>
          <a:bodyPr vert="horz"/>
          <a:lstStyle>
            <a:lvl1pPr marL="0" marR="0" indent="0" algn="l" defTabSz="685800" rtl="0" eaLnBrk="1" fontAlgn="base" latinLnBrk="0" hangingPunct="1">
              <a:lnSpc>
                <a:spcPct val="100000"/>
              </a:lnSpc>
              <a:spcBef>
                <a:spcPct val="0"/>
              </a:spcBef>
              <a:spcAft>
                <a:spcPct val="0"/>
              </a:spcAft>
              <a:buClrTx/>
              <a:buSzTx/>
              <a:buFontTx/>
              <a:buNone/>
              <a:tabLst/>
              <a:defRPr sz="1800">
                <a:solidFill>
                  <a:schemeClr val="tx1"/>
                </a:solidFill>
                <a:latin typeface="Arial" pitchFamily="34" charset="0"/>
                <a:cs typeface="Arial" pitchFamily="34" charset="0"/>
              </a:defRPr>
            </a:lvl1pPr>
            <a:lvl2pPr marL="198835" marR="0" indent="-197644" algn="l" defTabSz="685800" rtl="0" eaLnBrk="1" fontAlgn="base" latinLnBrk="0" hangingPunct="1">
              <a:lnSpc>
                <a:spcPct val="90000"/>
              </a:lnSpc>
              <a:spcBef>
                <a:spcPct val="0"/>
              </a:spcBef>
              <a:spcAft>
                <a:spcPct val="0"/>
              </a:spcAft>
              <a:buClrTx/>
              <a:buSzTx/>
              <a:buFontTx/>
              <a:buChar char="•"/>
              <a:tabLst/>
              <a:defRPr sz="1350"/>
            </a:lvl2pPr>
            <a:lvl3pPr marL="466725" marR="0" indent="-135731" algn="l" defTabSz="685800" rtl="0" eaLnBrk="1" fontAlgn="base" latinLnBrk="0" hangingPunct="1">
              <a:lnSpc>
                <a:spcPct val="90000"/>
              </a:lnSpc>
              <a:spcBef>
                <a:spcPct val="0"/>
              </a:spcBef>
              <a:spcAft>
                <a:spcPct val="0"/>
              </a:spcAft>
              <a:buClrTx/>
              <a:buSzTx/>
              <a:buFont typeface="Arial" charset="0"/>
              <a:buChar char="-"/>
              <a:tabLst/>
              <a:defRPr sz="1350"/>
            </a:lvl3pPr>
            <a:lvl4pPr marL="1243013" indent="-214313">
              <a:buFont typeface="Arial"/>
              <a:buChar char="•"/>
              <a:defRPr sz="1350"/>
            </a:lvl4pPr>
            <a:lvl5pPr marL="1585913" indent="-214313">
              <a:buFont typeface="Arial"/>
              <a:buChar char="•"/>
              <a:defRPr sz="1350"/>
            </a:lvl5pPr>
          </a:lstStyle>
          <a:p>
            <a:pPr lvl="0"/>
            <a:r>
              <a:rPr lang="en-GB" noProof="0" dirty="0"/>
              <a:t>Click to edit Master text styles</a:t>
            </a:r>
          </a:p>
        </p:txBody>
      </p:sp>
      <p:sp>
        <p:nvSpPr>
          <p:cNvPr id="6"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dirty="0"/>
          </a:p>
        </p:txBody>
      </p:sp>
      <p:sp>
        <p:nvSpPr>
          <p:cNvPr id="7" name="Title 8"/>
          <p:cNvSpPr>
            <a:spLocks noGrp="1"/>
          </p:cNvSpPr>
          <p:nvPr>
            <p:ph type="title" hasCustomPrompt="1"/>
          </p:nvPr>
        </p:nvSpPr>
        <p:spPr>
          <a:xfrm>
            <a:off x="237062" y="144000"/>
            <a:ext cx="8765651" cy="504000"/>
          </a:xfrm>
          <a:prstGeom prst="rect">
            <a:avLst/>
          </a:prstGeom>
        </p:spPr>
        <p:txBody>
          <a:bodyPr vert="horz"/>
          <a:lstStyle>
            <a:lvl1pPr algn="l" defTabSz="457200" rtl="0" eaLnBrk="1" latinLnBrk="0" hangingPunct="1">
              <a:lnSpc>
                <a:spcPct val="100000"/>
              </a:lnSpc>
              <a:spcBef>
                <a:spcPct val="0"/>
              </a:spcBef>
              <a:buNone/>
              <a:defRPr lang="en-GB" sz="2400" b="1" kern="1200" baseline="0" noProof="0" dirty="0">
                <a:solidFill>
                  <a:srgbClr val="830051"/>
                </a:solidFill>
                <a:latin typeface="Arial" pitchFamily="34" charset="0"/>
                <a:ea typeface="+mj-ea"/>
                <a:cs typeface="Arial" pitchFamily="34" charset="0"/>
              </a:defRPr>
            </a:lvl1pPr>
          </a:lstStyle>
          <a:p>
            <a:r>
              <a:rPr lang="en-GB" noProof="0" dirty="0"/>
              <a:t>Click to add title</a:t>
            </a:r>
          </a:p>
        </p:txBody>
      </p:sp>
      <p:sp>
        <p:nvSpPr>
          <p:cNvPr id="8" name="Content Placeholder 2"/>
          <p:cNvSpPr>
            <a:spLocks noGrp="1"/>
          </p:cNvSpPr>
          <p:nvPr>
            <p:ph idx="15" hasCustomPrompt="1"/>
          </p:nvPr>
        </p:nvSpPr>
        <p:spPr>
          <a:xfrm>
            <a:off x="237600" y="2905963"/>
            <a:ext cx="7056000" cy="1444752"/>
          </a:xfrm>
          <a:prstGeom prst="rect">
            <a:avLst/>
          </a:prstGeom>
        </p:spPr>
        <p:txBody>
          <a:bodyPr/>
          <a:lstStyle>
            <a:lvl1pPr marL="180000" indent="-180000">
              <a:lnSpc>
                <a:spcPct val="100000"/>
              </a:lnSpc>
              <a:spcBef>
                <a:spcPts val="0"/>
              </a:spcBef>
              <a:buClr>
                <a:srgbClr val="830051"/>
              </a:buClr>
              <a:buFont typeface="Arial" pitchFamily="34" charset="0"/>
              <a:buChar char="•"/>
              <a:defRPr sz="1800">
                <a:solidFill>
                  <a:schemeClr val="tx1"/>
                </a:solidFill>
                <a:latin typeface="Arial" pitchFamily="34" charset="0"/>
                <a:cs typeface="Arial" pitchFamily="34" charset="0"/>
              </a:defRPr>
            </a:lvl1pPr>
            <a:lvl2pPr marL="540000" indent="-180000">
              <a:lnSpc>
                <a:spcPct val="100000"/>
              </a:lnSpc>
              <a:spcBef>
                <a:spcPts val="0"/>
              </a:spcBef>
              <a:defRPr sz="1800" baseline="0">
                <a:solidFill>
                  <a:schemeClr val="tx1"/>
                </a:solidFill>
                <a:latin typeface="Arial" pitchFamily="34" charset="0"/>
                <a:cs typeface="Arial" pitchFamily="34" charset="0"/>
              </a:defRPr>
            </a:lvl2pPr>
            <a:lvl3pPr>
              <a:defRPr sz="1400" baseline="0">
                <a:latin typeface="Arial" pitchFamily="34" charset="0"/>
                <a:cs typeface="Arial" pitchFamily="34" charset="0"/>
              </a:defRPr>
            </a:lvl3pPr>
            <a:lvl4pPr marL="622800" indent="-180000">
              <a:defRPr sz="1400">
                <a:latin typeface="Arial" pitchFamily="34" charset="0"/>
                <a:cs typeface="Arial" pitchFamily="34" charset="0"/>
              </a:defRPr>
            </a:lvl4pPr>
            <a:lvl5pPr marL="622800">
              <a:defRPr sz="1400">
                <a:latin typeface="Arial" pitchFamily="34" charset="0"/>
                <a:cs typeface="Arial" pitchFamily="34" charset="0"/>
              </a:defRPr>
            </a:lvl5pPr>
            <a:lvl6pPr>
              <a:defRPr>
                <a:latin typeface="Arial" pitchFamily="34" charset="0"/>
                <a:cs typeface="Arial" pitchFamily="34" charset="0"/>
              </a:defRPr>
            </a:lvl6pPr>
          </a:lstStyle>
          <a:p>
            <a:r>
              <a:rPr lang="en-GB" noProof="0" dirty="0"/>
              <a:t>First level</a:t>
            </a:r>
          </a:p>
          <a:p>
            <a:pPr lvl="1"/>
            <a:r>
              <a:rPr lang="en-GB" noProof="0" dirty="0"/>
              <a:t>Second level</a:t>
            </a:r>
          </a:p>
          <a:p>
            <a:pPr lvl="1"/>
            <a:r>
              <a:rPr lang="en-GB" noProof="0" dirty="0"/>
              <a:t>Third level</a:t>
            </a:r>
          </a:p>
          <a:p>
            <a:pPr lvl="1"/>
            <a:r>
              <a:rPr lang="en-GB" noProof="0" dirty="0"/>
              <a:t>Fourth level</a:t>
            </a:r>
          </a:p>
        </p:txBody>
      </p:sp>
    </p:spTree>
    <p:extLst>
      <p:ext uri="{BB962C8B-B14F-4D97-AF65-F5344CB8AC3E}">
        <p14:creationId xmlns:p14="http://schemas.microsoft.com/office/powerpoint/2010/main" val="1599162311"/>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ody 1 with Content 2">
    <p:spTree>
      <p:nvGrpSpPr>
        <p:cNvPr id="1" name=""/>
        <p:cNvGrpSpPr/>
        <p:nvPr/>
      </p:nvGrpSpPr>
      <p:grpSpPr>
        <a:xfrm>
          <a:off x="0" y="0"/>
          <a:ext cx="0" cy="0"/>
          <a:chOff x="0" y="0"/>
          <a:chExt cx="0" cy="0"/>
        </a:xfrm>
      </p:grpSpPr>
      <p:sp>
        <p:nvSpPr>
          <p:cNvPr id="9" name="Content Placeholder 2"/>
          <p:cNvSpPr>
            <a:spLocks noGrp="1"/>
          </p:cNvSpPr>
          <p:nvPr>
            <p:ph idx="14"/>
          </p:nvPr>
        </p:nvSpPr>
        <p:spPr>
          <a:xfrm>
            <a:off x="237600" y="1237099"/>
            <a:ext cx="7056000" cy="1620000"/>
          </a:xfrm>
          <a:prstGeom prst="rect">
            <a:avLst/>
          </a:prstGeom>
        </p:spPr>
        <p:txBody>
          <a:bodyPr/>
          <a:lstStyle>
            <a:lvl1pPr marL="0" indent="0">
              <a:lnSpc>
                <a:spcPct val="100000"/>
              </a:lnSpc>
              <a:spcBef>
                <a:spcPts val="0"/>
              </a:spcBef>
              <a:buClr>
                <a:srgbClr val="830051"/>
              </a:buClr>
              <a:buFont typeface="Arial" pitchFamily="34" charset="0"/>
              <a:buNone/>
              <a:defRPr sz="1800">
                <a:solidFill>
                  <a:schemeClr val="tx1"/>
                </a:solidFill>
                <a:latin typeface="Arial" pitchFamily="34" charset="0"/>
                <a:cs typeface="Arial" pitchFamily="34" charset="0"/>
              </a:defRPr>
            </a:lvl1pPr>
            <a:lvl2pPr marL="405000" indent="-135000">
              <a:lnSpc>
                <a:spcPct val="100000"/>
              </a:lnSpc>
              <a:spcBef>
                <a:spcPts val="0"/>
              </a:spcBef>
              <a:buNone/>
              <a:defRPr sz="1350" baseline="0">
                <a:solidFill>
                  <a:schemeClr val="tx1"/>
                </a:solidFill>
                <a:latin typeface="Arial" pitchFamily="34" charset="0"/>
                <a:cs typeface="Arial" pitchFamily="34" charset="0"/>
              </a:defRPr>
            </a:lvl2pPr>
            <a:lvl3pPr>
              <a:defRPr sz="1050" baseline="0">
                <a:latin typeface="Arial" pitchFamily="34" charset="0"/>
                <a:cs typeface="Arial" pitchFamily="34" charset="0"/>
              </a:defRPr>
            </a:lvl3pPr>
            <a:lvl4pPr marL="467100" indent="-135000">
              <a:defRPr sz="1050">
                <a:latin typeface="Arial" pitchFamily="34" charset="0"/>
                <a:cs typeface="Arial" pitchFamily="34" charset="0"/>
              </a:defRPr>
            </a:lvl4pPr>
            <a:lvl5pPr marL="467100">
              <a:defRPr sz="1050">
                <a:latin typeface="Arial" pitchFamily="34" charset="0"/>
                <a:cs typeface="Arial" pitchFamily="34" charset="0"/>
              </a:defRPr>
            </a:lvl5pPr>
            <a:lvl6pPr>
              <a:defRPr>
                <a:latin typeface="Arial" pitchFamily="34" charset="0"/>
                <a:cs typeface="Arial" pitchFamily="34" charset="0"/>
              </a:defRPr>
            </a:lvl6pPr>
          </a:lstStyle>
          <a:p>
            <a:r>
              <a:rPr lang="en-GB" noProof="0" dirty="0"/>
              <a:t>Click to edit Master text styles</a:t>
            </a:r>
          </a:p>
        </p:txBody>
      </p:sp>
      <p:sp>
        <p:nvSpPr>
          <p:cNvPr id="8"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dirty="0"/>
          </a:p>
        </p:txBody>
      </p:sp>
      <p:sp>
        <p:nvSpPr>
          <p:cNvPr id="7" name="Title 8"/>
          <p:cNvSpPr>
            <a:spLocks noGrp="1"/>
          </p:cNvSpPr>
          <p:nvPr>
            <p:ph type="title" hasCustomPrompt="1"/>
          </p:nvPr>
        </p:nvSpPr>
        <p:spPr>
          <a:xfrm>
            <a:off x="237062" y="144000"/>
            <a:ext cx="8765651" cy="504000"/>
          </a:xfrm>
          <a:prstGeom prst="rect">
            <a:avLst/>
          </a:prstGeom>
        </p:spPr>
        <p:txBody>
          <a:bodyPr vert="horz"/>
          <a:lstStyle>
            <a:lvl1pPr algn="l" defTabSz="457200" rtl="0" eaLnBrk="1" latinLnBrk="0" hangingPunct="1">
              <a:lnSpc>
                <a:spcPct val="100000"/>
              </a:lnSpc>
              <a:spcBef>
                <a:spcPct val="0"/>
              </a:spcBef>
              <a:buNone/>
              <a:defRPr lang="en-GB" sz="2400" b="1" kern="1200" baseline="0" noProof="0" dirty="0">
                <a:solidFill>
                  <a:srgbClr val="830051"/>
                </a:solidFill>
                <a:latin typeface="Arial" pitchFamily="34" charset="0"/>
                <a:ea typeface="+mj-ea"/>
                <a:cs typeface="Arial" pitchFamily="34" charset="0"/>
              </a:defRPr>
            </a:lvl1pPr>
          </a:lstStyle>
          <a:p>
            <a:r>
              <a:rPr lang="en-GB" noProof="0" dirty="0"/>
              <a:t>Click to add title</a:t>
            </a:r>
          </a:p>
        </p:txBody>
      </p:sp>
      <p:sp>
        <p:nvSpPr>
          <p:cNvPr id="12" name="Content Placeholder 2"/>
          <p:cNvSpPr>
            <a:spLocks noGrp="1"/>
          </p:cNvSpPr>
          <p:nvPr>
            <p:ph idx="13" hasCustomPrompt="1"/>
          </p:nvPr>
        </p:nvSpPr>
        <p:spPr>
          <a:xfrm>
            <a:off x="237062" y="2905963"/>
            <a:ext cx="4086000" cy="1444752"/>
          </a:xfrm>
          <a:prstGeom prst="rect">
            <a:avLst/>
          </a:prstGeom>
        </p:spPr>
        <p:txBody>
          <a:bodyPr/>
          <a:lstStyle>
            <a:lvl1pPr marL="180000" indent="-180000">
              <a:lnSpc>
                <a:spcPct val="100000"/>
              </a:lnSpc>
              <a:spcBef>
                <a:spcPts val="0"/>
              </a:spcBef>
              <a:buClr>
                <a:schemeClr val="tx2"/>
              </a:buClr>
              <a:buFont typeface="Arial" pitchFamily="34" charset="0"/>
              <a:buChar char="•"/>
              <a:defRPr sz="1800">
                <a:solidFill>
                  <a:schemeClr val="tx1"/>
                </a:solidFill>
                <a:latin typeface="Arial" pitchFamily="34" charset="0"/>
                <a:cs typeface="Arial" pitchFamily="34" charset="0"/>
              </a:defRPr>
            </a:lvl1pPr>
            <a:lvl2pPr marL="540000" indent="-180000">
              <a:lnSpc>
                <a:spcPct val="100000"/>
              </a:lnSpc>
              <a:spcBef>
                <a:spcPts val="0"/>
              </a:spcBef>
              <a:defRPr sz="1800" baseline="0">
                <a:solidFill>
                  <a:schemeClr val="tx1"/>
                </a:solidFill>
                <a:latin typeface="Arial" pitchFamily="34" charset="0"/>
                <a:cs typeface="Arial" pitchFamily="34" charset="0"/>
              </a:defRPr>
            </a:lvl2pPr>
            <a:lvl3pPr>
              <a:defRPr sz="1400" baseline="0">
                <a:latin typeface="Arial" pitchFamily="34" charset="0"/>
                <a:cs typeface="Arial" pitchFamily="34" charset="0"/>
              </a:defRPr>
            </a:lvl3pPr>
            <a:lvl4pPr marL="622800" indent="-180000">
              <a:defRPr sz="1400">
                <a:latin typeface="Arial" pitchFamily="34" charset="0"/>
                <a:cs typeface="Arial" pitchFamily="34" charset="0"/>
              </a:defRPr>
            </a:lvl4pPr>
            <a:lvl5pPr marL="622800">
              <a:defRPr sz="1400">
                <a:latin typeface="Arial" pitchFamily="34" charset="0"/>
                <a:cs typeface="Arial" pitchFamily="34" charset="0"/>
              </a:defRPr>
            </a:lvl5pPr>
            <a:lvl6pPr>
              <a:defRPr>
                <a:latin typeface="Arial" pitchFamily="34" charset="0"/>
                <a:cs typeface="Arial" pitchFamily="34" charset="0"/>
              </a:defRPr>
            </a:lvl6pPr>
          </a:lstStyle>
          <a:p>
            <a:r>
              <a:rPr lang="en-GB" noProof="0" dirty="0"/>
              <a:t>First level</a:t>
            </a:r>
          </a:p>
          <a:p>
            <a:pPr lvl="1"/>
            <a:r>
              <a:rPr lang="en-GB" noProof="0" dirty="0"/>
              <a:t>Second level</a:t>
            </a:r>
          </a:p>
          <a:p>
            <a:pPr lvl="1"/>
            <a:r>
              <a:rPr lang="en-GB" noProof="0" dirty="0"/>
              <a:t>Third level</a:t>
            </a:r>
          </a:p>
          <a:p>
            <a:pPr lvl="1"/>
            <a:r>
              <a:rPr lang="en-GB" noProof="0" dirty="0"/>
              <a:t>Fourth level</a:t>
            </a:r>
          </a:p>
        </p:txBody>
      </p:sp>
      <p:sp>
        <p:nvSpPr>
          <p:cNvPr id="13" name="Content Placeholder 2"/>
          <p:cNvSpPr>
            <a:spLocks noGrp="1"/>
          </p:cNvSpPr>
          <p:nvPr>
            <p:ph idx="17" hasCustomPrompt="1"/>
          </p:nvPr>
        </p:nvSpPr>
        <p:spPr>
          <a:xfrm>
            <a:off x="4680000" y="2905963"/>
            <a:ext cx="4086000" cy="1444752"/>
          </a:xfrm>
          <a:prstGeom prst="rect">
            <a:avLst/>
          </a:prstGeom>
        </p:spPr>
        <p:txBody>
          <a:bodyPr/>
          <a:lstStyle>
            <a:lvl1pPr marL="180000" indent="-180000">
              <a:lnSpc>
                <a:spcPct val="100000"/>
              </a:lnSpc>
              <a:spcBef>
                <a:spcPts val="0"/>
              </a:spcBef>
              <a:buClr>
                <a:schemeClr val="tx2"/>
              </a:buClr>
              <a:buFont typeface="Arial" pitchFamily="34" charset="0"/>
              <a:buChar char="•"/>
              <a:defRPr sz="1800">
                <a:solidFill>
                  <a:schemeClr val="tx1"/>
                </a:solidFill>
                <a:latin typeface="Arial" pitchFamily="34" charset="0"/>
                <a:cs typeface="Arial" pitchFamily="34" charset="0"/>
              </a:defRPr>
            </a:lvl1pPr>
            <a:lvl2pPr marL="540000" indent="-180000">
              <a:lnSpc>
                <a:spcPct val="100000"/>
              </a:lnSpc>
              <a:spcBef>
                <a:spcPts val="0"/>
              </a:spcBef>
              <a:defRPr sz="1800" baseline="0">
                <a:solidFill>
                  <a:schemeClr val="tx1"/>
                </a:solidFill>
                <a:latin typeface="Arial" pitchFamily="34" charset="0"/>
                <a:cs typeface="Arial" pitchFamily="34" charset="0"/>
              </a:defRPr>
            </a:lvl2pPr>
            <a:lvl3pPr>
              <a:defRPr sz="1400" baseline="0">
                <a:latin typeface="Arial" pitchFamily="34" charset="0"/>
                <a:cs typeface="Arial" pitchFamily="34" charset="0"/>
              </a:defRPr>
            </a:lvl3pPr>
            <a:lvl4pPr marL="622800" indent="-180000">
              <a:defRPr sz="1400">
                <a:latin typeface="Arial" pitchFamily="34" charset="0"/>
                <a:cs typeface="Arial" pitchFamily="34" charset="0"/>
              </a:defRPr>
            </a:lvl4pPr>
            <a:lvl5pPr marL="622800">
              <a:defRPr sz="1400">
                <a:latin typeface="Arial" pitchFamily="34" charset="0"/>
                <a:cs typeface="Arial" pitchFamily="34" charset="0"/>
              </a:defRPr>
            </a:lvl5pPr>
            <a:lvl6pPr>
              <a:defRPr>
                <a:latin typeface="Arial" pitchFamily="34" charset="0"/>
                <a:cs typeface="Arial" pitchFamily="34" charset="0"/>
              </a:defRPr>
            </a:lvl6pPr>
          </a:lstStyle>
          <a:p>
            <a:r>
              <a:rPr lang="en-GB" noProof="0" dirty="0"/>
              <a:t>First level</a:t>
            </a:r>
          </a:p>
          <a:p>
            <a:pPr lvl="1"/>
            <a:r>
              <a:rPr lang="en-GB" noProof="0" dirty="0"/>
              <a:t>Second level</a:t>
            </a:r>
          </a:p>
          <a:p>
            <a:pPr lvl="1"/>
            <a:r>
              <a:rPr lang="en-GB" noProof="0" dirty="0"/>
              <a:t>Third level</a:t>
            </a:r>
          </a:p>
          <a:p>
            <a:pPr lvl="1"/>
            <a:r>
              <a:rPr lang="en-GB" noProof="0" dirty="0"/>
              <a:t>Fourth level</a:t>
            </a:r>
          </a:p>
        </p:txBody>
      </p:sp>
    </p:spTree>
    <p:extLst>
      <p:ext uri="{BB962C8B-B14F-4D97-AF65-F5344CB8AC3E}">
        <p14:creationId xmlns:p14="http://schemas.microsoft.com/office/powerpoint/2010/main" val="1222769558"/>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ody 1 with Content 3">
    <p:spTree>
      <p:nvGrpSpPr>
        <p:cNvPr id="1" name=""/>
        <p:cNvGrpSpPr/>
        <p:nvPr/>
      </p:nvGrpSpPr>
      <p:grpSpPr>
        <a:xfrm>
          <a:off x="0" y="0"/>
          <a:ext cx="0" cy="0"/>
          <a:chOff x="0" y="0"/>
          <a:chExt cx="0" cy="0"/>
        </a:xfrm>
      </p:grpSpPr>
      <p:sp>
        <p:nvSpPr>
          <p:cNvPr id="9" name="Content Placeholder 2"/>
          <p:cNvSpPr>
            <a:spLocks noGrp="1"/>
          </p:cNvSpPr>
          <p:nvPr>
            <p:ph idx="14"/>
          </p:nvPr>
        </p:nvSpPr>
        <p:spPr>
          <a:xfrm>
            <a:off x="237600" y="1237099"/>
            <a:ext cx="7056000" cy="1620000"/>
          </a:xfrm>
          <a:prstGeom prst="rect">
            <a:avLst/>
          </a:prstGeom>
        </p:spPr>
        <p:txBody>
          <a:bodyPr/>
          <a:lstStyle>
            <a:lvl1pPr marL="0" indent="0">
              <a:lnSpc>
                <a:spcPct val="100000"/>
              </a:lnSpc>
              <a:spcBef>
                <a:spcPts val="0"/>
              </a:spcBef>
              <a:buClr>
                <a:srgbClr val="830051"/>
              </a:buClr>
              <a:buFont typeface="Arial" pitchFamily="34" charset="0"/>
              <a:buNone/>
              <a:defRPr sz="1800">
                <a:solidFill>
                  <a:schemeClr val="tx1"/>
                </a:solidFill>
                <a:latin typeface="Arial" pitchFamily="34" charset="0"/>
                <a:cs typeface="Arial" pitchFamily="34" charset="0"/>
              </a:defRPr>
            </a:lvl1pPr>
            <a:lvl2pPr marL="405000" indent="-135000">
              <a:lnSpc>
                <a:spcPct val="100000"/>
              </a:lnSpc>
              <a:spcBef>
                <a:spcPts val="0"/>
              </a:spcBef>
              <a:buNone/>
              <a:defRPr sz="1350" baseline="0">
                <a:solidFill>
                  <a:schemeClr val="tx1"/>
                </a:solidFill>
                <a:latin typeface="Arial" pitchFamily="34" charset="0"/>
                <a:cs typeface="Arial" pitchFamily="34" charset="0"/>
              </a:defRPr>
            </a:lvl2pPr>
            <a:lvl3pPr>
              <a:defRPr sz="1050" baseline="0">
                <a:latin typeface="Arial" pitchFamily="34" charset="0"/>
                <a:cs typeface="Arial" pitchFamily="34" charset="0"/>
              </a:defRPr>
            </a:lvl3pPr>
            <a:lvl4pPr marL="467100" indent="-135000">
              <a:defRPr sz="1050">
                <a:latin typeface="Arial" pitchFamily="34" charset="0"/>
                <a:cs typeface="Arial" pitchFamily="34" charset="0"/>
              </a:defRPr>
            </a:lvl4pPr>
            <a:lvl5pPr marL="467100">
              <a:defRPr sz="1050">
                <a:latin typeface="Arial" pitchFamily="34" charset="0"/>
                <a:cs typeface="Arial" pitchFamily="34" charset="0"/>
              </a:defRPr>
            </a:lvl5pPr>
            <a:lvl6pPr>
              <a:defRPr>
                <a:latin typeface="Arial" pitchFamily="34" charset="0"/>
                <a:cs typeface="Arial" pitchFamily="34" charset="0"/>
              </a:defRPr>
            </a:lvl6pPr>
          </a:lstStyle>
          <a:p>
            <a:r>
              <a:rPr lang="en-GB" noProof="0" dirty="0"/>
              <a:t>Click to edit Master text styles</a:t>
            </a:r>
          </a:p>
        </p:txBody>
      </p:sp>
      <p:sp>
        <p:nvSpPr>
          <p:cNvPr id="8"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dirty="0"/>
          </a:p>
        </p:txBody>
      </p:sp>
      <p:sp>
        <p:nvSpPr>
          <p:cNvPr id="10" name="Title 8"/>
          <p:cNvSpPr>
            <a:spLocks noGrp="1"/>
          </p:cNvSpPr>
          <p:nvPr>
            <p:ph type="title" hasCustomPrompt="1"/>
          </p:nvPr>
        </p:nvSpPr>
        <p:spPr>
          <a:xfrm>
            <a:off x="237062" y="144000"/>
            <a:ext cx="8765651" cy="504000"/>
          </a:xfrm>
          <a:prstGeom prst="rect">
            <a:avLst/>
          </a:prstGeom>
        </p:spPr>
        <p:txBody>
          <a:bodyPr vert="horz"/>
          <a:lstStyle>
            <a:lvl1pPr algn="l" defTabSz="457200" rtl="0" eaLnBrk="1" latinLnBrk="0" hangingPunct="1">
              <a:lnSpc>
                <a:spcPct val="100000"/>
              </a:lnSpc>
              <a:spcBef>
                <a:spcPct val="0"/>
              </a:spcBef>
              <a:buNone/>
              <a:defRPr lang="en-GB" sz="2400" b="1" kern="1200" baseline="0" noProof="0" dirty="0">
                <a:solidFill>
                  <a:srgbClr val="830051"/>
                </a:solidFill>
                <a:latin typeface="Arial" pitchFamily="34" charset="0"/>
                <a:ea typeface="+mj-ea"/>
                <a:cs typeface="Arial" pitchFamily="34" charset="0"/>
              </a:defRPr>
            </a:lvl1pPr>
          </a:lstStyle>
          <a:p>
            <a:r>
              <a:rPr lang="en-GB" noProof="0" dirty="0"/>
              <a:t>Click to add title</a:t>
            </a:r>
          </a:p>
        </p:txBody>
      </p:sp>
      <p:sp>
        <p:nvSpPr>
          <p:cNvPr id="11" name="Content Placeholder 2"/>
          <p:cNvSpPr>
            <a:spLocks noGrp="1"/>
          </p:cNvSpPr>
          <p:nvPr>
            <p:ph idx="18" hasCustomPrompt="1"/>
          </p:nvPr>
        </p:nvSpPr>
        <p:spPr>
          <a:xfrm>
            <a:off x="237600" y="2903515"/>
            <a:ext cx="2664000" cy="1444752"/>
          </a:xfrm>
          <a:prstGeom prst="rect">
            <a:avLst/>
          </a:prstGeom>
        </p:spPr>
        <p:txBody>
          <a:bodyPr/>
          <a:lstStyle>
            <a:lvl1pPr marL="180000" indent="-180000">
              <a:lnSpc>
                <a:spcPct val="100000"/>
              </a:lnSpc>
              <a:spcBef>
                <a:spcPts val="0"/>
              </a:spcBef>
              <a:buClr>
                <a:schemeClr val="tx2"/>
              </a:buClr>
              <a:buFont typeface="Arial" pitchFamily="34" charset="0"/>
              <a:buChar char="•"/>
              <a:defRPr sz="1400">
                <a:solidFill>
                  <a:schemeClr val="tx1"/>
                </a:solidFill>
                <a:latin typeface="Arial" pitchFamily="34" charset="0"/>
                <a:cs typeface="Arial" pitchFamily="34" charset="0"/>
              </a:defRPr>
            </a:lvl1pPr>
            <a:lvl2pPr marL="540000" indent="-180000">
              <a:lnSpc>
                <a:spcPct val="100000"/>
              </a:lnSpc>
              <a:spcBef>
                <a:spcPts val="0"/>
              </a:spcBef>
              <a:defRPr sz="1400" baseline="0">
                <a:solidFill>
                  <a:schemeClr val="tx1"/>
                </a:solidFill>
                <a:latin typeface="Arial" pitchFamily="34" charset="0"/>
                <a:cs typeface="Arial" pitchFamily="34" charset="0"/>
              </a:defRPr>
            </a:lvl2pPr>
            <a:lvl3pPr>
              <a:defRPr sz="1400" baseline="0">
                <a:latin typeface="Arial" pitchFamily="34" charset="0"/>
                <a:cs typeface="Arial" pitchFamily="34" charset="0"/>
              </a:defRPr>
            </a:lvl3pPr>
            <a:lvl4pPr marL="622800" indent="-180000">
              <a:defRPr sz="1400">
                <a:latin typeface="Arial" pitchFamily="34" charset="0"/>
                <a:cs typeface="Arial" pitchFamily="34" charset="0"/>
              </a:defRPr>
            </a:lvl4pPr>
            <a:lvl5pPr marL="622800">
              <a:defRPr sz="1400">
                <a:latin typeface="Arial" pitchFamily="34" charset="0"/>
                <a:cs typeface="Arial" pitchFamily="34" charset="0"/>
              </a:defRPr>
            </a:lvl5pPr>
            <a:lvl6pPr>
              <a:defRPr>
                <a:latin typeface="Arial" pitchFamily="34" charset="0"/>
                <a:cs typeface="Arial" pitchFamily="34" charset="0"/>
              </a:defRPr>
            </a:lvl6pPr>
          </a:lstStyle>
          <a:p>
            <a:r>
              <a:rPr lang="en-GB" noProof="0" dirty="0"/>
              <a:t>First level</a:t>
            </a:r>
          </a:p>
          <a:p>
            <a:pPr lvl="1"/>
            <a:r>
              <a:rPr lang="en-GB" noProof="0" dirty="0"/>
              <a:t>Second level</a:t>
            </a:r>
          </a:p>
          <a:p>
            <a:pPr lvl="1"/>
            <a:r>
              <a:rPr lang="en-GB" noProof="0" dirty="0"/>
              <a:t>Third level</a:t>
            </a:r>
          </a:p>
          <a:p>
            <a:pPr lvl="1"/>
            <a:r>
              <a:rPr lang="en-GB" noProof="0" dirty="0"/>
              <a:t>Fourth level</a:t>
            </a:r>
          </a:p>
        </p:txBody>
      </p:sp>
      <p:sp>
        <p:nvSpPr>
          <p:cNvPr id="15" name="Content Placeholder 2"/>
          <p:cNvSpPr>
            <a:spLocks noGrp="1"/>
          </p:cNvSpPr>
          <p:nvPr>
            <p:ph idx="16" hasCustomPrompt="1"/>
          </p:nvPr>
        </p:nvSpPr>
        <p:spPr>
          <a:xfrm>
            <a:off x="3250223" y="2908267"/>
            <a:ext cx="2664000" cy="1440000"/>
          </a:xfrm>
          <a:prstGeom prst="rect">
            <a:avLst/>
          </a:prstGeom>
        </p:spPr>
        <p:txBody>
          <a:bodyPr/>
          <a:lstStyle>
            <a:lvl1pPr marL="135000" indent="-135000">
              <a:lnSpc>
                <a:spcPct val="100000"/>
              </a:lnSpc>
              <a:spcBef>
                <a:spcPts val="0"/>
              </a:spcBef>
              <a:buClr>
                <a:schemeClr val="tx2"/>
              </a:buClr>
              <a:buFont typeface="Arial" pitchFamily="34" charset="0"/>
              <a:buChar char="•"/>
              <a:defRPr sz="1400">
                <a:solidFill>
                  <a:schemeClr val="tx1"/>
                </a:solidFill>
                <a:latin typeface="Arial" pitchFamily="34" charset="0"/>
                <a:cs typeface="Arial" pitchFamily="34" charset="0"/>
              </a:defRPr>
            </a:lvl1pPr>
            <a:lvl2pPr marL="405000" indent="-135000">
              <a:lnSpc>
                <a:spcPct val="100000"/>
              </a:lnSpc>
              <a:spcBef>
                <a:spcPts val="0"/>
              </a:spcBef>
              <a:defRPr sz="1400" baseline="0">
                <a:solidFill>
                  <a:schemeClr val="tx1"/>
                </a:solidFill>
                <a:latin typeface="Arial" pitchFamily="34" charset="0"/>
                <a:cs typeface="Arial" pitchFamily="34" charset="0"/>
              </a:defRPr>
            </a:lvl2pPr>
            <a:lvl3pPr>
              <a:defRPr sz="1050" baseline="0">
                <a:latin typeface="Arial" pitchFamily="34" charset="0"/>
                <a:cs typeface="Arial" pitchFamily="34" charset="0"/>
              </a:defRPr>
            </a:lvl3pPr>
            <a:lvl4pPr marL="467100" indent="-135000">
              <a:defRPr sz="1050">
                <a:latin typeface="Arial" pitchFamily="34" charset="0"/>
                <a:cs typeface="Arial" pitchFamily="34" charset="0"/>
              </a:defRPr>
            </a:lvl4pPr>
            <a:lvl5pPr marL="467100">
              <a:defRPr sz="1050">
                <a:latin typeface="Arial" pitchFamily="34" charset="0"/>
                <a:cs typeface="Arial" pitchFamily="34" charset="0"/>
              </a:defRPr>
            </a:lvl5pPr>
            <a:lvl6pPr>
              <a:defRPr>
                <a:latin typeface="Arial" pitchFamily="34" charset="0"/>
                <a:cs typeface="Arial" pitchFamily="34" charset="0"/>
              </a:defRPr>
            </a:lvl6pPr>
          </a:lstStyle>
          <a:p>
            <a:r>
              <a:rPr lang="en-GB" noProof="0" dirty="0"/>
              <a:t>First level</a:t>
            </a:r>
          </a:p>
          <a:p>
            <a:pPr lvl="1"/>
            <a:r>
              <a:rPr lang="en-GB" noProof="0" dirty="0"/>
              <a:t>Second level</a:t>
            </a:r>
          </a:p>
          <a:p>
            <a:pPr lvl="1"/>
            <a:r>
              <a:rPr lang="en-GB" noProof="0" dirty="0"/>
              <a:t>Third level</a:t>
            </a:r>
          </a:p>
        </p:txBody>
      </p:sp>
      <p:sp>
        <p:nvSpPr>
          <p:cNvPr id="16" name="Content Placeholder 2"/>
          <p:cNvSpPr>
            <a:spLocks noGrp="1"/>
          </p:cNvSpPr>
          <p:nvPr>
            <p:ph idx="17" hasCustomPrompt="1"/>
          </p:nvPr>
        </p:nvSpPr>
        <p:spPr>
          <a:xfrm>
            <a:off x="6274223" y="2908267"/>
            <a:ext cx="2664000" cy="1440000"/>
          </a:xfrm>
          <a:prstGeom prst="rect">
            <a:avLst/>
          </a:prstGeom>
        </p:spPr>
        <p:txBody>
          <a:bodyPr/>
          <a:lstStyle>
            <a:lvl1pPr marL="135000" indent="-135000">
              <a:lnSpc>
                <a:spcPct val="100000"/>
              </a:lnSpc>
              <a:spcBef>
                <a:spcPts val="0"/>
              </a:spcBef>
              <a:buClr>
                <a:schemeClr val="tx2"/>
              </a:buClr>
              <a:buFont typeface="Arial" pitchFamily="34" charset="0"/>
              <a:buChar char="•"/>
              <a:defRPr sz="1400">
                <a:solidFill>
                  <a:schemeClr val="tx1"/>
                </a:solidFill>
                <a:latin typeface="Arial" pitchFamily="34" charset="0"/>
                <a:cs typeface="Arial" pitchFamily="34" charset="0"/>
              </a:defRPr>
            </a:lvl1pPr>
            <a:lvl2pPr marL="405000" indent="-135000">
              <a:lnSpc>
                <a:spcPct val="100000"/>
              </a:lnSpc>
              <a:spcBef>
                <a:spcPts val="0"/>
              </a:spcBef>
              <a:defRPr sz="1400" baseline="0">
                <a:solidFill>
                  <a:schemeClr val="tx1"/>
                </a:solidFill>
                <a:latin typeface="Arial" pitchFamily="34" charset="0"/>
                <a:cs typeface="Arial" pitchFamily="34" charset="0"/>
              </a:defRPr>
            </a:lvl2pPr>
            <a:lvl3pPr>
              <a:defRPr sz="1050" baseline="0">
                <a:latin typeface="Arial" pitchFamily="34" charset="0"/>
                <a:cs typeface="Arial" pitchFamily="34" charset="0"/>
              </a:defRPr>
            </a:lvl3pPr>
            <a:lvl4pPr marL="467100" indent="-135000">
              <a:defRPr sz="1050">
                <a:latin typeface="Arial" pitchFamily="34" charset="0"/>
                <a:cs typeface="Arial" pitchFamily="34" charset="0"/>
              </a:defRPr>
            </a:lvl4pPr>
            <a:lvl5pPr marL="467100">
              <a:defRPr sz="1050">
                <a:latin typeface="Arial" pitchFamily="34" charset="0"/>
                <a:cs typeface="Arial" pitchFamily="34" charset="0"/>
              </a:defRPr>
            </a:lvl5pPr>
            <a:lvl6pPr>
              <a:defRPr>
                <a:latin typeface="Arial" pitchFamily="34" charset="0"/>
                <a:cs typeface="Arial" pitchFamily="34" charset="0"/>
              </a:defRPr>
            </a:lvl6pPr>
          </a:lstStyle>
          <a:p>
            <a:r>
              <a:rPr lang="en-GB" noProof="0" dirty="0"/>
              <a:t>First level</a:t>
            </a:r>
          </a:p>
          <a:p>
            <a:pPr lvl="1"/>
            <a:r>
              <a:rPr lang="en-GB" noProof="0" dirty="0"/>
              <a:t>Second level</a:t>
            </a:r>
          </a:p>
          <a:p>
            <a:pPr lvl="1"/>
            <a:r>
              <a:rPr lang="en-GB" noProof="0" dirty="0"/>
              <a:t>Third level</a:t>
            </a:r>
          </a:p>
        </p:txBody>
      </p:sp>
    </p:spTree>
    <p:extLst>
      <p:ext uri="{BB962C8B-B14F-4D97-AF65-F5344CB8AC3E}">
        <p14:creationId xmlns:p14="http://schemas.microsoft.com/office/powerpoint/2010/main" val="3545193630"/>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ody Only 2">
    <p:spTree>
      <p:nvGrpSpPr>
        <p:cNvPr id="1" name=""/>
        <p:cNvGrpSpPr/>
        <p:nvPr/>
      </p:nvGrpSpPr>
      <p:grpSpPr>
        <a:xfrm>
          <a:off x="0" y="0"/>
          <a:ext cx="0" cy="0"/>
          <a:chOff x="0" y="0"/>
          <a:chExt cx="0" cy="0"/>
        </a:xfrm>
      </p:grpSpPr>
      <p:sp>
        <p:nvSpPr>
          <p:cNvPr id="7" name="Text Placeholder 3"/>
          <p:cNvSpPr>
            <a:spLocks noGrp="1"/>
          </p:cNvSpPr>
          <p:nvPr>
            <p:ph type="body" sz="quarter" idx="11"/>
          </p:nvPr>
        </p:nvSpPr>
        <p:spPr>
          <a:xfrm>
            <a:off x="237600" y="1237098"/>
            <a:ext cx="4086000" cy="1620000"/>
          </a:xfrm>
          <a:prstGeom prst="rect">
            <a:avLst/>
          </a:prstGeom>
        </p:spPr>
        <p:txBody>
          <a:bodyPr vert="horz"/>
          <a:lstStyle>
            <a:lvl1pPr marL="0" indent="0" algn="l">
              <a:spcBef>
                <a:spcPts val="0"/>
              </a:spcBef>
              <a:buNone/>
              <a:defRPr sz="1800" baseline="0">
                <a:solidFill>
                  <a:schemeClr val="tx1"/>
                </a:solidFill>
                <a:latin typeface="Arial" pitchFamily="34" charset="0"/>
                <a:cs typeface="Arial" pitchFamily="34" charset="0"/>
              </a:defRPr>
            </a:lvl1pPr>
            <a:lvl2pPr marL="342900" indent="0" algn="l">
              <a:buNone/>
              <a:defRPr sz="1050"/>
            </a:lvl2pPr>
            <a:lvl3pPr marL="685800" indent="0" algn="l">
              <a:buNone/>
              <a:defRPr sz="1050"/>
            </a:lvl3pPr>
            <a:lvl4pPr marL="1028700" indent="0" algn="l">
              <a:buNone/>
              <a:defRPr sz="1050"/>
            </a:lvl4pPr>
            <a:lvl5pPr marL="1371600" indent="0" algn="l">
              <a:buNone/>
              <a:defRPr sz="1050"/>
            </a:lvl5pPr>
          </a:lstStyle>
          <a:p>
            <a:pPr lvl="0"/>
            <a:r>
              <a:rPr lang="en-GB" noProof="0" dirty="0"/>
              <a:t>Click to edit Master text styles</a:t>
            </a:r>
          </a:p>
        </p:txBody>
      </p:sp>
      <p:sp>
        <p:nvSpPr>
          <p:cNvPr id="14" name="Text Placeholder 3"/>
          <p:cNvSpPr>
            <a:spLocks noGrp="1"/>
          </p:cNvSpPr>
          <p:nvPr>
            <p:ph type="body" sz="quarter" idx="12"/>
          </p:nvPr>
        </p:nvSpPr>
        <p:spPr>
          <a:xfrm>
            <a:off x="4680000" y="1237098"/>
            <a:ext cx="4086000" cy="1620000"/>
          </a:xfrm>
          <a:prstGeom prst="rect">
            <a:avLst/>
          </a:prstGeom>
        </p:spPr>
        <p:txBody>
          <a:bodyPr vert="horz"/>
          <a:lstStyle>
            <a:lvl1pPr marL="0" indent="0" algn="l">
              <a:spcBef>
                <a:spcPts val="0"/>
              </a:spcBef>
              <a:buNone/>
              <a:defRPr sz="1800" baseline="0">
                <a:solidFill>
                  <a:schemeClr val="tx1"/>
                </a:solidFill>
                <a:latin typeface="Arial" pitchFamily="34" charset="0"/>
                <a:cs typeface="Arial" pitchFamily="34" charset="0"/>
              </a:defRPr>
            </a:lvl1pPr>
            <a:lvl2pPr marL="342900" indent="0" algn="l">
              <a:buNone/>
              <a:defRPr sz="1050"/>
            </a:lvl2pPr>
            <a:lvl3pPr marL="685800" indent="0" algn="l">
              <a:buNone/>
              <a:defRPr sz="1050"/>
            </a:lvl3pPr>
            <a:lvl4pPr marL="1028700" indent="0" algn="l">
              <a:buNone/>
              <a:defRPr sz="1050"/>
            </a:lvl4pPr>
            <a:lvl5pPr marL="1371600" indent="0" algn="l">
              <a:buNone/>
              <a:defRPr sz="1050"/>
            </a:lvl5pPr>
          </a:lstStyle>
          <a:p>
            <a:pPr lvl="0"/>
            <a:r>
              <a:rPr lang="en-GB" noProof="0" dirty="0"/>
              <a:t>Click to edit Master text styles</a:t>
            </a:r>
          </a:p>
        </p:txBody>
      </p:sp>
      <p:sp>
        <p:nvSpPr>
          <p:cNvPr id="8"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dirty="0"/>
          </a:p>
        </p:txBody>
      </p:sp>
      <p:sp>
        <p:nvSpPr>
          <p:cNvPr id="9" name="Title 8"/>
          <p:cNvSpPr>
            <a:spLocks noGrp="1"/>
          </p:cNvSpPr>
          <p:nvPr>
            <p:ph type="title" hasCustomPrompt="1"/>
          </p:nvPr>
        </p:nvSpPr>
        <p:spPr>
          <a:xfrm>
            <a:off x="237062" y="144000"/>
            <a:ext cx="8765651" cy="504000"/>
          </a:xfrm>
          <a:prstGeom prst="rect">
            <a:avLst/>
          </a:prstGeom>
        </p:spPr>
        <p:txBody>
          <a:bodyPr vert="horz"/>
          <a:lstStyle>
            <a:lvl1pPr algn="l" defTabSz="457200" rtl="0" eaLnBrk="1" latinLnBrk="0" hangingPunct="1">
              <a:lnSpc>
                <a:spcPct val="100000"/>
              </a:lnSpc>
              <a:spcBef>
                <a:spcPct val="0"/>
              </a:spcBef>
              <a:buNone/>
              <a:defRPr lang="en-GB" sz="2400" b="1" kern="1200" baseline="0" noProof="0" dirty="0">
                <a:solidFill>
                  <a:srgbClr val="830051"/>
                </a:solidFill>
                <a:latin typeface="Arial" pitchFamily="34" charset="0"/>
                <a:ea typeface="+mj-ea"/>
                <a:cs typeface="Arial" pitchFamily="34" charset="0"/>
              </a:defRPr>
            </a:lvl1pPr>
          </a:lstStyle>
          <a:p>
            <a:r>
              <a:rPr lang="en-GB" noProof="0" dirty="0"/>
              <a:t>Click to add title</a:t>
            </a:r>
          </a:p>
        </p:txBody>
      </p:sp>
    </p:spTree>
    <p:extLst>
      <p:ext uri="{BB962C8B-B14F-4D97-AF65-F5344CB8AC3E}">
        <p14:creationId xmlns:p14="http://schemas.microsoft.com/office/powerpoint/2010/main" val="1627866832"/>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ody and Content Right 1">
    <p:spTree>
      <p:nvGrpSpPr>
        <p:cNvPr id="1" name=""/>
        <p:cNvGrpSpPr/>
        <p:nvPr/>
      </p:nvGrpSpPr>
      <p:grpSpPr>
        <a:xfrm>
          <a:off x="0" y="0"/>
          <a:ext cx="0" cy="0"/>
          <a:chOff x="0" y="0"/>
          <a:chExt cx="0" cy="0"/>
        </a:xfrm>
      </p:grpSpPr>
      <p:sp>
        <p:nvSpPr>
          <p:cNvPr id="7" name="Text Placeholder 3"/>
          <p:cNvSpPr>
            <a:spLocks noGrp="1"/>
          </p:cNvSpPr>
          <p:nvPr>
            <p:ph type="body" sz="quarter" idx="11"/>
          </p:nvPr>
        </p:nvSpPr>
        <p:spPr>
          <a:xfrm>
            <a:off x="237600" y="1237099"/>
            <a:ext cx="4086000" cy="1620000"/>
          </a:xfrm>
          <a:prstGeom prst="rect">
            <a:avLst/>
          </a:prstGeom>
        </p:spPr>
        <p:txBody>
          <a:bodyPr vert="horz"/>
          <a:lstStyle>
            <a:lvl1pPr marL="0" indent="0" algn="l">
              <a:spcBef>
                <a:spcPts val="0"/>
              </a:spcBef>
              <a:buNone/>
              <a:defRPr sz="1800" baseline="0">
                <a:solidFill>
                  <a:schemeClr val="tx1"/>
                </a:solidFill>
                <a:latin typeface="Arial" pitchFamily="34" charset="0"/>
                <a:cs typeface="Arial" pitchFamily="34" charset="0"/>
              </a:defRPr>
            </a:lvl1pPr>
            <a:lvl2pPr marL="342900" indent="0" algn="l">
              <a:buNone/>
              <a:defRPr sz="1050"/>
            </a:lvl2pPr>
            <a:lvl3pPr marL="685800" indent="0" algn="l">
              <a:buNone/>
              <a:defRPr sz="1050"/>
            </a:lvl3pPr>
            <a:lvl4pPr marL="1028700" indent="0" algn="l">
              <a:buNone/>
              <a:defRPr sz="1050"/>
            </a:lvl4pPr>
            <a:lvl5pPr marL="1371600" indent="0" algn="l">
              <a:buNone/>
              <a:defRPr sz="1050"/>
            </a:lvl5pPr>
          </a:lstStyle>
          <a:p>
            <a:pPr lvl="0"/>
            <a:r>
              <a:rPr lang="en-GB" noProof="0" dirty="0"/>
              <a:t>Click to edit Master text styles</a:t>
            </a:r>
          </a:p>
        </p:txBody>
      </p:sp>
      <p:sp>
        <p:nvSpPr>
          <p:cNvPr id="9"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dirty="0"/>
          </a:p>
        </p:txBody>
      </p:sp>
      <p:sp>
        <p:nvSpPr>
          <p:cNvPr id="10" name="Title 8"/>
          <p:cNvSpPr>
            <a:spLocks noGrp="1"/>
          </p:cNvSpPr>
          <p:nvPr>
            <p:ph type="title" hasCustomPrompt="1"/>
          </p:nvPr>
        </p:nvSpPr>
        <p:spPr>
          <a:xfrm>
            <a:off x="237062" y="144000"/>
            <a:ext cx="8765651" cy="504000"/>
          </a:xfrm>
          <a:prstGeom prst="rect">
            <a:avLst/>
          </a:prstGeom>
        </p:spPr>
        <p:txBody>
          <a:bodyPr vert="horz"/>
          <a:lstStyle>
            <a:lvl1pPr algn="l" defTabSz="457200" rtl="0" eaLnBrk="1" latinLnBrk="0" hangingPunct="1">
              <a:lnSpc>
                <a:spcPct val="100000"/>
              </a:lnSpc>
              <a:spcBef>
                <a:spcPct val="0"/>
              </a:spcBef>
              <a:buNone/>
              <a:defRPr lang="en-GB" sz="2400" b="1" kern="1200" baseline="0" noProof="0" dirty="0">
                <a:solidFill>
                  <a:srgbClr val="830051"/>
                </a:solidFill>
                <a:latin typeface="Arial" pitchFamily="34" charset="0"/>
                <a:ea typeface="+mj-ea"/>
                <a:cs typeface="Arial" pitchFamily="34" charset="0"/>
              </a:defRPr>
            </a:lvl1pPr>
          </a:lstStyle>
          <a:p>
            <a:r>
              <a:rPr lang="en-GB" noProof="0" dirty="0"/>
              <a:t>Click to add title</a:t>
            </a:r>
          </a:p>
        </p:txBody>
      </p:sp>
      <p:sp>
        <p:nvSpPr>
          <p:cNvPr id="6" name="Content Placeholder 2"/>
          <p:cNvSpPr>
            <a:spLocks noGrp="1"/>
          </p:cNvSpPr>
          <p:nvPr>
            <p:ph idx="15" hasCustomPrompt="1"/>
          </p:nvPr>
        </p:nvSpPr>
        <p:spPr>
          <a:xfrm>
            <a:off x="4680000" y="1234440"/>
            <a:ext cx="4086000" cy="1618488"/>
          </a:xfrm>
          <a:prstGeom prst="rect">
            <a:avLst/>
          </a:prstGeom>
        </p:spPr>
        <p:txBody>
          <a:bodyPr/>
          <a:lstStyle>
            <a:lvl1pPr marL="180000" indent="-180000">
              <a:lnSpc>
                <a:spcPct val="100000"/>
              </a:lnSpc>
              <a:spcBef>
                <a:spcPts val="0"/>
              </a:spcBef>
              <a:buClr>
                <a:srgbClr val="830051"/>
              </a:buClr>
              <a:buFont typeface="Arial" pitchFamily="34" charset="0"/>
              <a:buChar char="•"/>
              <a:defRPr sz="1800">
                <a:solidFill>
                  <a:schemeClr val="tx1"/>
                </a:solidFill>
                <a:latin typeface="Arial" pitchFamily="34" charset="0"/>
                <a:cs typeface="Arial" pitchFamily="34" charset="0"/>
              </a:defRPr>
            </a:lvl1pPr>
            <a:lvl2pPr marL="540000" indent="-180000">
              <a:lnSpc>
                <a:spcPct val="100000"/>
              </a:lnSpc>
              <a:spcBef>
                <a:spcPts val="0"/>
              </a:spcBef>
              <a:defRPr sz="1800" baseline="0">
                <a:solidFill>
                  <a:schemeClr val="tx1"/>
                </a:solidFill>
                <a:latin typeface="Arial" pitchFamily="34" charset="0"/>
                <a:cs typeface="Arial" pitchFamily="34" charset="0"/>
              </a:defRPr>
            </a:lvl2pPr>
            <a:lvl3pPr>
              <a:defRPr sz="1400" baseline="0">
                <a:latin typeface="Arial" pitchFamily="34" charset="0"/>
                <a:cs typeface="Arial" pitchFamily="34" charset="0"/>
              </a:defRPr>
            </a:lvl3pPr>
            <a:lvl4pPr marL="622800" indent="-180000">
              <a:defRPr sz="1400">
                <a:latin typeface="Arial" pitchFamily="34" charset="0"/>
                <a:cs typeface="Arial" pitchFamily="34" charset="0"/>
              </a:defRPr>
            </a:lvl4pPr>
            <a:lvl5pPr marL="622800">
              <a:defRPr sz="1400">
                <a:latin typeface="Arial" pitchFamily="34" charset="0"/>
                <a:cs typeface="Arial" pitchFamily="34" charset="0"/>
              </a:defRPr>
            </a:lvl5pPr>
            <a:lvl6pPr>
              <a:defRPr>
                <a:latin typeface="Arial" pitchFamily="34" charset="0"/>
                <a:cs typeface="Arial" pitchFamily="34" charset="0"/>
              </a:defRPr>
            </a:lvl6pPr>
          </a:lstStyle>
          <a:p>
            <a:r>
              <a:rPr lang="en-GB" noProof="0" dirty="0"/>
              <a:t>First level</a:t>
            </a:r>
          </a:p>
          <a:p>
            <a:pPr lvl="1"/>
            <a:r>
              <a:rPr lang="en-GB" noProof="0" dirty="0"/>
              <a:t>Second level</a:t>
            </a:r>
          </a:p>
          <a:p>
            <a:pPr lvl="1"/>
            <a:r>
              <a:rPr lang="en-GB" noProof="0" dirty="0"/>
              <a:t>Third level</a:t>
            </a:r>
          </a:p>
          <a:p>
            <a:pPr lvl="1"/>
            <a:r>
              <a:rPr lang="en-GB" noProof="0" dirty="0"/>
              <a:t>Fourth level</a:t>
            </a:r>
          </a:p>
        </p:txBody>
      </p:sp>
    </p:spTree>
    <p:extLst>
      <p:ext uri="{BB962C8B-B14F-4D97-AF65-F5344CB8AC3E}">
        <p14:creationId xmlns:p14="http://schemas.microsoft.com/office/powerpoint/2010/main" val="2005862502"/>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ody and Content Right 2">
    <p:spTree>
      <p:nvGrpSpPr>
        <p:cNvPr id="1" name=""/>
        <p:cNvGrpSpPr/>
        <p:nvPr/>
      </p:nvGrpSpPr>
      <p:grpSpPr>
        <a:xfrm>
          <a:off x="0" y="0"/>
          <a:ext cx="0" cy="0"/>
          <a:chOff x="0" y="0"/>
          <a:chExt cx="0" cy="0"/>
        </a:xfrm>
      </p:grpSpPr>
      <p:sp>
        <p:nvSpPr>
          <p:cNvPr id="7" name="Text Placeholder 3"/>
          <p:cNvSpPr>
            <a:spLocks noGrp="1"/>
          </p:cNvSpPr>
          <p:nvPr>
            <p:ph type="body" sz="quarter" idx="11"/>
          </p:nvPr>
        </p:nvSpPr>
        <p:spPr>
          <a:xfrm>
            <a:off x="237600" y="1237099"/>
            <a:ext cx="4086000" cy="1620000"/>
          </a:xfrm>
          <a:prstGeom prst="rect">
            <a:avLst/>
          </a:prstGeom>
        </p:spPr>
        <p:txBody>
          <a:bodyPr vert="horz"/>
          <a:lstStyle>
            <a:lvl1pPr marL="0" indent="0" algn="l">
              <a:spcBef>
                <a:spcPts val="0"/>
              </a:spcBef>
              <a:buNone/>
              <a:defRPr sz="1800" baseline="0">
                <a:solidFill>
                  <a:schemeClr val="tx1"/>
                </a:solidFill>
                <a:latin typeface="Arial" pitchFamily="34" charset="0"/>
                <a:cs typeface="Arial" pitchFamily="34" charset="0"/>
              </a:defRPr>
            </a:lvl1pPr>
            <a:lvl2pPr marL="342900" indent="0" algn="l">
              <a:buNone/>
              <a:defRPr sz="1050"/>
            </a:lvl2pPr>
            <a:lvl3pPr marL="685800" indent="0" algn="l">
              <a:buNone/>
              <a:defRPr sz="1050"/>
            </a:lvl3pPr>
            <a:lvl4pPr marL="1028700" indent="0" algn="l">
              <a:buNone/>
              <a:defRPr sz="1050"/>
            </a:lvl4pPr>
            <a:lvl5pPr marL="1371600" indent="0" algn="l">
              <a:buNone/>
              <a:defRPr sz="1050"/>
            </a:lvl5pPr>
          </a:lstStyle>
          <a:p>
            <a:pPr lvl="0"/>
            <a:r>
              <a:rPr lang="en-GB" noProof="0" dirty="0"/>
              <a:t>Click to edit Master text styles</a:t>
            </a:r>
          </a:p>
        </p:txBody>
      </p:sp>
      <p:sp>
        <p:nvSpPr>
          <p:cNvPr id="10"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dirty="0"/>
          </a:p>
        </p:txBody>
      </p:sp>
      <p:sp>
        <p:nvSpPr>
          <p:cNvPr id="11" name="Title 8"/>
          <p:cNvSpPr>
            <a:spLocks noGrp="1"/>
          </p:cNvSpPr>
          <p:nvPr>
            <p:ph type="title" hasCustomPrompt="1"/>
          </p:nvPr>
        </p:nvSpPr>
        <p:spPr>
          <a:xfrm>
            <a:off x="237062" y="144000"/>
            <a:ext cx="8765651" cy="504000"/>
          </a:xfrm>
          <a:prstGeom prst="rect">
            <a:avLst/>
          </a:prstGeom>
        </p:spPr>
        <p:txBody>
          <a:bodyPr vert="horz"/>
          <a:lstStyle>
            <a:lvl1pPr algn="l" defTabSz="457200" rtl="0" eaLnBrk="1" latinLnBrk="0" hangingPunct="1">
              <a:lnSpc>
                <a:spcPct val="100000"/>
              </a:lnSpc>
              <a:spcBef>
                <a:spcPct val="0"/>
              </a:spcBef>
              <a:buNone/>
              <a:defRPr lang="en-GB" sz="2400" b="1" kern="1200" baseline="0" noProof="0" dirty="0">
                <a:solidFill>
                  <a:srgbClr val="830051"/>
                </a:solidFill>
                <a:latin typeface="Arial" pitchFamily="34" charset="0"/>
                <a:ea typeface="+mj-ea"/>
                <a:cs typeface="Arial" pitchFamily="34" charset="0"/>
              </a:defRPr>
            </a:lvl1pPr>
          </a:lstStyle>
          <a:p>
            <a:r>
              <a:rPr lang="en-GB" noProof="0" dirty="0"/>
              <a:t>Click to add title</a:t>
            </a:r>
          </a:p>
        </p:txBody>
      </p:sp>
      <p:sp>
        <p:nvSpPr>
          <p:cNvPr id="8" name="Content Placeholder 2"/>
          <p:cNvSpPr>
            <a:spLocks noGrp="1"/>
          </p:cNvSpPr>
          <p:nvPr>
            <p:ph idx="17" hasCustomPrompt="1"/>
          </p:nvPr>
        </p:nvSpPr>
        <p:spPr>
          <a:xfrm>
            <a:off x="4678499" y="2725591"/>
            <a:ext cx="4086000" cy="1618488"/>
          </a:xfrm>
          <a:prstGeom prst="rect">
            <a:avLst/>
          </a:prstGeom>
        </p:spPr>
        <p:txBody>
          <a:bodyPr/>
          <a:lstStyle>
            <a:lvl1pPr marL="180000" indent="-180000">
              <a:lnSpc>
                <a:spcPct val="100000"/>
              </a:lnSpc>
              <a:spcBef>
                <a:spcPts val="0"/>
              </a:spcBef>
              <a:buClr>
                <a:srgbClr val="830051"/>
              </a:buClr>
              <a:buFont typeface="Arial" pitchFamily="34" charset="0"/>
              <a:buChar char="•"/>
              <a:defRPr sz="1800">
                <a:solidFill>
                  <a:schemeClr val="tx1"/>
                </a:solidFill>
                <a:latin typeface="Arial" pitchFamily="34" charset="0"/>
                <a:cs typeface="Arial" pitchFamily="34" charset="0"/>
              </a:defRPr>
            </a:lvl1pPr>
            <a:lvl2pPr marL="540000" indent="-180000">
              <a:lnSpc>
                <a:spcPct val="100000"/>
              </a:lnSpc>
              <a:spcBef>
                <a:spcPts val="0"/>
              </a:spcBef>
              <a:defRPr sz="1800" baseline="0">
                <a:solidFill>
                  <a:schemeClr val="tx1"/>
                </a:solidFill>
                <a:latin typeface="Arial" pitchFamily="34" charset="0"/>
                <a:cs typeface="Arial" pitchFamily="34" charset="0"/>
              </a:defRPr>
            </a:lvl2pPr>
            <a:lvl3pPr>
              <a:defRPr sz="1400" baseline="0">
                <a:latin typeface="Arial" pitchFamily="34" charset="0"/>
                <a:cs typeface="Arial" pitchFamily="34" charset="0"/>
              </a:defRPr>
            </a:lvl3pPr>
            <a:lvl4pPr marL="622800" indent="-180000">
              <a:defRPr sz="1400">
                <a:latin typeface="Arial" pitchFamily="34" charset="0"/>
                <a:cs typeface="Arial" pitchFamily="34" charset="0"/>
              </a:defRPr>
            </a:lvl4pPr>
            <a:lvl5pPr marL="622800">
              <a:defRPr sz="1400">
                <a:latin typeface="Arial" pitchFamily="34" charset="0"/>
                <a:cs typeface="Arial" pitchFamily="34" charset="0"/>
              </a:defRPr>
            </a:lvl5pPr>
            <a:lvl6pPr>
              <a:defRPr>
                <a:latin typeface="Arial" pitchFamily="34" charset="0"/>
                <a:cs typeface="Arial" pitchFamily="34" charset="0"/>
              </a:defRPr>
            </a:lvl6pPr>
          </a:lstStyle>
          <a:p>
            <a:r>
              <a:rPr lang="en-GB" noProof="0" dirty="0"/>
              <a:t>First level</a:t>
            </a:r>
          </a:p>
          <a:p>
            <a:pPr lvl="1"/>
            <a:r>
              <a:rPr lang="en-GB" noProof="0" dirty="0"/>
              <a:t>Second level</a:t>
            </a:r>
          </a:p>
          <a:p>
            <a:pPr lvl="1"/>
            <a:r>
              <a:rPr lang="en-GB" noProof="0" dirty="0"/>
              <a:t>Third level</a:t>
            </a:r>
          </a:p>
          <a:p>
            <a:pPr lvl="1"/>
            <a:r>
              <a:rPr lang="en-GB" noProof="0" dirty="0"/>
              <a:t>Fourth level</a:t>
            </a:r>
          </a:p>
        </p:txBody>
      </p:sp>
      <p:sp>
        <p:nvSpPr>
          <p:cNvPr id="9" name="Content Placeholder 2"/>
          <p:cNvSpPr>
            <a:spLocks noGrp="1"/>
          </p:cNvSpPr>
          <p:nvPr>
            <p:ph idx="16" hasCustomPrompt="1"/>
          </p:nvPr>
        </p:nvSpPr>
        <p:spPr>
          <a:xfrm>
            <a:off x="4680000" y="1234440"/>
            <a:ext cx="4086000" cy="1371600"/>
          </a:xfrm>
          <a:prstGeom prst="rect">
            <a:avLst/>
          </a:prstGeom>
        </p:spPr>
        <p:txBody>
          <a:bodyPr/>
          <a:lstStyle>
            <a:lvl1pPr marL="180000" indent="-180000">
              <a:lnSpc>
                <a:spcPct val="100000"/>
              </a:lnSpc>
              <a:spcBef>
                <a:spcPts val="0"/>
              </a:spcBef>
              <a:buClr>
                <a:srgbClr val="830051"/>
              </a:buClr>
              <a:buFont typeface="Arial" pitchFamily="34" charset="0"/>
              <a:buChar char="•"/>
              <a:defRPr sz="1800">
                <a:solidFill>
                  <a:schemeClr val="tx1"/>
                </a:solidFill>
                <a:latin typeface="Arial" pitchFamily="34" charset="0"/>
                <a:cs typeface="Arial" pitchFamily="34" charset="0"/>
              </a:defRPr>
            </a:lvl1pPr>
            <a:lvl2pPr marL="540000" indent="-180000">
              <a:lnSpc>
                <a:spcPct val="100000"/>
              </a:lnSpc>
              <a:spcBef>
                <a:spcPts val="0"/>
              </a:spcBef>
              <a:defRPr sz="1800" baseline="0">
                <a:solidFill>
                  <a:schemeClr val="tx1"/>
                </a:solidFill>
                <a:latin typeface="Arial" pitchFamily="34" charset="0"/>
                <a:cs typeface="Arial" pitchFamily="34" charset="0"/>
              </a:defRPr>
            </a:lvl2pPr>
            <a:lvl3pPr>
              <a:defRPr sz="1400" baseline="0">
                <a:latin typeface="Arial" pitchFamily="34" charset="0"/>
                <a:cs typeface="Arial" pitchFamily="34" charset="0"/>
              </a:defRPr>
            </a:lvl3pPr>
            <a:lvl4pPr marL="622800" indent="-180000">
              <a:defRPr sz="1400">
                <a:latin typeface="Arial" pitchFamily="34" charset="0"/>
                <a:cs typeface="Arial" pitchFamily="34" charset="0"/>
              </a:defRPr>
            </a:lvl4pPr>
            <a:lvl5pPr marL="622800">
              <a:defRPr sz="1400">
                <a:latin typeface="Arial" pitchFamily="34" charset="0"/>
                <a:cs typeface="Arial" pitchFamily="34" charset="0"/>
              </a:defRPr>
            </a:lvl5pPr>
            <a:lvl6pPr>
              <a:defRPr>
                <a:latin typeface="Arial" pitchFamily="34" charset="0"/>
                <a:cs typeface="Arial" pitchFamily="34" charset="0"/>
              </a:defRPr>
            </a:lvl6pPr>
          </a:lstStyle>
          <a:p>
            <a:r>
              <a:rPr lang="en-GB" noProof="0" dirty="0"/>
              <a:t>First level</a:t>
            </a:r>
          </a:p>
          <a:p>
            <a:pPr lvl="1"/>
            <a:r>
              <a:rPr lang="en-GB" noProof="0" dirty="0"/>
              <a:t>Second level</a:t>
            </a:r>
          </a:p>
          <a:p>
            <a:pPr lvl="1"/>
            <a:r>
              <a:rPr lang="en-GB" noProof="0" dirty="0"/>
              <a:t>Third level</a:t>
            </a:r>
          </a:p>
          <a:p>
            <a:pPr lvl="1"/>
            <a:r>
              <a:rPr lang="en-GB" noProof="0" dirty="0"/>
              <a:t>Fourth level</a:t>
            </a:r>
          </a:p>
        </p:txBody>
      </p:sp>
    </p:spTree>
    <p:extLst>
      <p:ext uri="{BB962C8B-B14F-4D97-AF65-F5344CB8AC3E}">
        <p14:creationId xmlns:p14="http://schemas.microsoft.com/office/powerpoint/2010/main" val="1624107450"/>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Double Content">
    <p:spTree>
      <p:nvGrpSpPr>
        <p:cNvPr id="1" name=""/>
        <p:cNvGrpSpPr/>
        <p:nvPr/>
      </p:nvGrpSpPr>
      <p:grpSpPr>
        <a:xfrm>
          <a:off x="0" y="0"/>
          <a:ext cx="0" cy="0"/>
          <a:chOff x="0" y="0"/>
          <a:chExt cx="0" cy="0"/>
        </a:xfrm>
      </p:grpSpPr>
      <p:sp>
        <p:nvSpPr>
          <p:cNvPr id="7"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dirty="0"/>
          </a:p>
        </p:txBody>
      </p:sp>
      <p:sp>
        <p:nvSpPr>
          <p:cNvPr id="8" name="Title 8"/>
          <p:cNvSpPr>
            <a:spLocks noGrp="1"/>
          </p:cNvSpPr>
          <p:nvPr>
            <p:ph type="title" hasCustomPrompt="1"/>
          </p:nvPr>
        </p:nvSpPr>
        <p:spPr>
          <a:xfrm>
            <a:off x="237062" y="144000"/>
            <a:ext cx="8765651" cy="504000"/>
          </a:xfrm>
          <a:prstGeom prst="rect">
            <a:avLst/>
          </a:prstGeom>
        </p:spPr>
        <p:txBody>
          <a:bodyPr vert="horz"/>
          <a:lstStyle>
            <a:lvl1pPr algn="l" defTabSz="457200" rtl="0" eaLnBrk="1" latinLnBrk="0" hangingPunct="1">
              <a:lnSpc>
                <a:spcPct val="100000"/>
              </a:lnSpc>
              <a:spcBef>
                <a:spcPct val="0"/>
              </a:spcBef>
              <a:buNone/>
              <a:defRPr lang="en-GB" sz="2400" b="1" kern="1200" baseline="0" noProof="0" dirty="0">
                <a:solidFill>
                  <a:srgbClr val="830051"/>
                </a:solidFill>
                <a:latin typeface="Arial" pitchFamily="34" charset="0"/>
                <a:ea typeface="+mj-ea"/>
                <a:cs typeface="Arial" pitchFamily="34" charset="0"/>
              </a:defRPr>
            </a:lvl1pPr>
          </a:lstStyle>
          <a:p>
            <a:r>
              <a:rPr lang="en-GB" noProof="0" dirty="0"/>
              <a:t>Click to add title</a:t>
            </a:r>
          </a:p>
        </p:txBody>
      </p:sp>
      <p:sp>
        <p:nvSpPr>
          <p:cNvPr id="6" name="Content Placeholder 2"/>
          <p:cNvSpPr>
            <a:spLocks noGrp="1"/>
          </p:cNvSpPr>
          <p:nvPr>
            <p:ph idx="16" hasCustomPrompt="1"/>
          </p:nvPr>
        </p:nvSpPr>
        <p:spPr>
          <a:xfrm>
            <a:off x="237061" y="1234440"/>
            <a:ext cx="4086000" cy="1618488"/>
          </a:xfrm>
          <a:prstGeom prst="rect">
            <a:avLst/>
          </a:prstGeom>
        </p:spPr>
        <p:txBody>
          <a:bodyPr/>
          <a:lstStyle>
            <a:lvl1pPr marL="180000" indent="-180000">
              <a:lnSpc>
                <a:spcPct val="100000"/>
              </a:lnSpc>
              <a:spcBef>
                <a:spcPts val="0"/>
              </a:spcBef>
              <a:buClr>
                <a:srgbClr val="830051"/>
              </a:buClr>
              <a:buFont typeface="Arial" pitchFamily="34" charset="0"/>
              <a:buChar char="•"/>
              <a:defRPr sz="1800">
                <a:solidFill>
                  <a:schemeClr val="tx1"/>
                </a:solidFill>
                <a:latin typeface="Arial" pitchFamily="34" charset="0"/>
                <a:cs typeface="Arial" pitchFamily="34" charset="0"/>
              </a:defRPr>
            </a:lvl1pPr>
            <a:lvl2pPr marL="540000" indent="-180000">
              <a:lnSpc>
                <a:spcPct val="100000"/>
              </a:lnSpc>
              <a:spcBef>
                <a:spcPts val="0"/>
              </a:spcBef>
              <a:defRPr sz="1800" baseline="0">
                <a:solidFill>
                  <a:schemeClr val="tx1"/>
                </a:solidFill>
                <a:latin typeface="Arial" pitchFamily="34" charset="0"/>
                <a:cs typeface="Arial" pitchFamily="34" charset="0"/>
              </a:defRPr>
            </a:lvl2pPr>
            <a:lvl3pPr>
              <a:defRPr sz="1400" baseline="0">
                <a:latin typeface="Arial" pitchFamily="34" charset="0"/>
                <a:cs typeface="Arial" pitchFamily="34" charset="0"/>
              </a:defRPr>
            </a:lvl3pPr>
            <a:lvl4pPr marL="622800" indent="-180000">
              <a:defRPr sz="1400">
                <a:latin typeface="Arial" pitchFamily="34" charset="0"/>
                <a:cs typeface="Arial" pitchFamily="34" charset="0"/>
              </a:defRPr>
            </a:lvl4pPr>
            <a:lvl5pPr marL="622800">
              <a:defRPr sz="1400">
                <a:latin typeface="Arial" pitchFamily="34" charset="0"/>
                <a:cs typeface="Arial" pitchFamily="34" charset="0"/>
              </a:defRPr>
            </a:lvl5pPr>
            <a:lvl6pPr>
              <a:defRPr>
                <a:latin typeface="Arial" pitchFamily="34" charset="0"/>
                <a:cs typeface="Arial" pitchFamily="34" charset="0"/>
              </a:defRPr>
            </a:lvl6pPr>
          </a:lstStyle>
          <a:p>
            <a:r>
              <a:rPr lang="en-GB" noProof="0" dirty="0"/>
              <a:t>First level</a:t>
            </a:r>
          </a:p>
          <a:p>
            <a:pPr lvl="1"/>
            <a:r>
              <a:rPr lang="en-GB" noProof="0" dirty="0"/>
              <a:t>Second level</a:t>
            </a:r>
          </a:p>
          <a:p>
            <a:pPr lvl="1"/>
            <a:r>
              <a:rPr lang="en-GB" noProof="0" dirty="0"/>
              <a:t>Third level</a:t>
            </a:r>
          </a:p>
          <a:p>
            <a:pPr lvl="1"/>
            <a:r>
              <a:rPr lang="en-GB" noProof="0" dirty="0"/>
              <a:t>Fourth level</a:t>
            </a:r>
          </a:p>
        </p:txBody>
      </p:sp>
      <p:sp>
        <p:nvSpPr>
          <p:cNvPr id="11" name="Content Placeholder 2"/>
          <p:cNvSpPr>
            <a:spLocks noGrp="1"/>
          </p:cNvSpPr>
          <p:nvPr>
            <p:ph idx="17" hasCustomPrompt="1"/>
          </p:nvPr>
        </p:nvSpPr>
        <p:spPr>
          <a:xfrm>
            <a:off x="4680000" y="1234440"/>
            <a:ext cx="4086000" cy="1618488"/>
          </a:xfrm>
          <a:prstGeom prst="rect">
            <a:avLst/>
          </a:prstGeom>
        </p:spPr>
        <p:txBody>
          <a:bodyPr/>
          <a:lstStyle>
            <a:lvl1pPr marL="180000" indent="-180000">
              <a:lnSpc>
                <a:spcPct val="100000"/>
              </a:lnSpc>
              <a:spcBef>
                <a:spcPts val="0"/>
              </a:spcBef>
              <a:buClr>
                <a:srgbClr val="830051"/>
              </a:buClr>
              <a:buFont typeface="Arial" pitchFamily="34" charset="0"/>
              <a:buChar char="•"/>
              <a:defRPr sz="1800">
                <a:solidFill>
                  <a:schemeClr val="tx1"/>
                </a:solidFill>
                <a:latin typeface="Arial" pitchFamily="34" charset="0"/>
                <a:cs typeface="Arial" pitchFamily="34" charset="0"/>
              </a:defRPr>
            </a:lvl1pPr>
            <a:lvl2pPr marL="540000" indent="-180000">
              <a:lnSpc>
                <a:spcPct val="100000"/>
              </a:lnSpc>
              <a:spcBef>
                <a:spcPts val="0"/>
              </a:spcBef>
              <a:defRPr sz="1800" baseline="0">
                <a:solidFill>
                  <a:schemeClr val="tx1"/>
                </a:solidFill>
                <a:latin typeface="Arial" pitchFamily="34" charset="0"/>
                <a:cs typeface="Arial" pitchFamily="34" charset="0"/>
              </a:defRPr>
            </a:lvl2pPr>
            <a:lvl3pPr>
              <a:defRPr sz="1400" baseline="0">
                <a:latin typeface="Arial" pitchFamily="34" charset="0"/>
                <a:cs typeface="Arial" pitchFamily="34" charset="0"/>
              </a:defRPr>
            </a:lvl3pPr>
            <a:lvl4pPr marL="622800" indent="-180000">
              <a:defRPr sz="1400">
                <a:latin typeface="Arial" pitchFamily="34" charset="0"/>
                <a:cs typeface="Arial" pitchFamily="34" charset="0"/>
              </a:defRPr>
            </a:lvl4pPr>
            <a:lvl5pPr marL="622800">
              <a:defRPr sz="1400">
                <a:latin typeface="Arial" pitchFamily="34" charset="0"/>
                <a:cs typeface="Arial" pitchFamily="34" charset="0"/>
              </a:defRPr>
            </a:lvl5pPr>
            <a:lvl6pPr>
              <a:defRPr>
                <a:latin typeface="Arial" pitchFamily="34" charset="0"/>
                <a:cs typeface="Arial" pitchFamily="34" charset="0"/>
              </a:defRPr>
            </a:lvl6pPr>
          </a:lstStyle>
          <a:p>
            <a:r>
              <a:rPr lang="en-GB" noProof="0" dirty="0"/>
              <a:t>First level</a:t>
            </a:r>
          </a:p>
          <a:p>
            <a:pPr lvl="1"/>
            <a:r>
              <a:rPr lang="en-GB" noProof="0" dirty="0"/>
              <a:t>Second level</a:t>
            </a:r>
          </a:p>
          <a:p>
            <a:pPr lvl="1"/>
            <a:r>
              <a:rPr lang="en-GB" noProof="0" dirty="0"/>
              <a:t>Third level</a:t>
            </a:r>
          </a:p>
          <a:p>
            <a:pPr lvl="1"/>
            <a:r>
              <a:rPr lang="en-GB" noProof="0" dirty="0"/>
              <a:t>Fourth level</a:t>
            </a:r>
          </a:p>
        </p:txBody>
      </p:sp>
    </p:spTree>
    <p:extLst>
      <p:ext uri="{BB962C8B-B14F-4D97-AF65-F5344CB8AC3E}">
        <p14:creationId xmlns:p14="http://schemas.microsoft.com/office/powerpoint/2010/main" val="18646515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Diabetes">
    <p:spTree>
      <p:nvGrpSpPr>
        <p:cNvPr id="1" name=""/>
        <p:cNvGrpSpPr/>
        <p:nvPr/>
      </p:nvGrpSpPr>
      <p:grpSpPr>
        <a:xfrm>
          <a:off x="0" y="0"/>
          <a:ext cx="0" cy="0"/>
          <a:chOff x="0" y="0"/>
          <a:chExt cx="0" cy="0"/>
        </a:xfrm>
      </p:grpSpPr>
      <p:sp>
        <p:nvSpPr>
          <p:cNvPr id="13"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dirty="0"/>
              <a:t>Click to add presentation title</a:t>
            </a:r>
          </a:p>
        </p:txBody>
      </p:sp>
      <p:pic>
        <p:nvPicPr>
          <p:cNvPr id="11" name="Picture 10" descr="AZ_RGB_H_POS.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sp>
        <p:nvSpPr>
          <p:cNvPr id="16"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dirty="0"/>
              <a:t>Click to add speaker title</a:t>
            </a:r>
          </a:p>
        </p:txBody>
      </p:sp>
      <p:sp>
        <p:nvSpPr>
          <p:cNvPr id="17"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dirty="0"/>
              <a:t>Click to add event title</a:t>
            </a:r>
          </a:p>
        </p:txBody>
      </p:sp>
      <p:sp>
        <p:nvSpPr>
          <p:cNvPr id="18"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dirty="0"/>
              <a:t>Confidential statement</a:t>
            </a:r>
          </a:p>
        </p:txBody>
      </p:sp>
      <p:sp>
        <p:nvSpPr>
          <p:cNvPr id="19"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dirty="0"/>
              <a:t>00 Month Year</a:t>
            </a:r>
          </a:p>
        </p:txBody>
      </p:sp>
      <p:pic>
        <p:nvPicPr>
          <p:cNvPr id="2" name="Picture 1" descr="Diabetes.jpg"/>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146050" y="2876550"/>
            <a:ext cx="8856000" cy="2127250"/>
          </a:xfrm>
          <a:prstGeom prst="rect">
            <a:avLst/>
          </a:prstGeom>
        </p:spPr>
      </p:pic>
    </p:spTree>
    <p:extLst>
      <p:ext uri="{BB962C8B-B14F-4D97-AF65-F5344CB8AC3E}">
        <p14:creationId xmlns:p14="http://schemas.microsoft.com/office/powerpoint/2010/main" val="1264137113"/>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riple Headings with Triple Content">
    <p:spTree>
      <p:nvGrpSpPr>
        <p:cNvPr id="1" name=""/>
        <p:cNvGrpSpPr/>
        <p:nvPr/>
      </p:nvGrpSpPr>
      <p:grpSpPr>
        <a:xfrm>
          <a:off x="0" y="0"/>
          <a:ext cx="0" cy="0"/>
          <a:chOff x="0" y="0"/>
          <a:chExt cx="0" cy="0"/>
        </a:xfrm>
      </p:grpSpPr>
      <p:sp>
        <p:nvSpPr>
          <p:cNvPr id="7" name="Text Placeholder 3"/>
          <p:cNvSpPr>
            <a:spLocks noGrp="1"/>
          </p:cNvSpPr>
          <p:nvPr>
            <p:ph type="body" sz="quarter" idx="11"/>
          </p:nvPr>
        </p:nvSpPr>
        <p:spPr>
          <a:xfrm>
            <a:off x="237600" y="1329335"/>
            <a:ext cx="2664000" cy="702000"/>
          </a:xfrm>
          <a:prstGeom prst="rect">
            <a:avLst/>
          </a:prstGeom>
        </p:spPr>
        <p:txBody>
          <a:bodyPr vert="horz"/>
          <a:lstStyle>
            <a:lvl1pPr marL="0" indent="0" algn="l">
              <a:spcBef>
                <a:spcPts val="0"/>
              </a:spcBef>
              <a:buNone/>
              <a:defRPr sz="1200" b="1" baseline="0">
                <a:solidFill>
                  <a:schemeClr val="tx1"/>
                </a:solidFill>
                <a:latin typeface="Arial" pitchFamily="34" charset="0"/>
                <a:cs typeface="Arial" pitchFamily="34" charset="0"/>
              </a:defRPr>
            </a:lvl1pPr>
            <a:lvl2pPr marL="342900" indent="0" algn="l">
              <a:buNone/>
              <a:defRPr sz="1050"/>
            </a:lvl2pPr>
            <a:lvl3pPr marL="685800" indent="0" algn="l">
              <a:buNone/>
              <a:defRPr sz="1050"/>
            </a:lvl3pPr>
            <a:lvl4pPr marL="1028700" indent="0" algn="l">
              <a:buNone/>
              <a:defRPr sz="1050"/>
            </a:lvl4pPr>
            <a:lvl5pPr marL="1371600" indent="0" algn="l">
              <a:buNone/>
              <a:defRPr sz="1050"/>
            </a:lvl5pPr>
          </a:lstStyle>
          <a:p>
            <a:pPr lvl="0"/>
            <a:r>
              <a:rPr lang="en-GB" noProof="0" dirty="0"/>
              <a:t>Click to edit Master text styles</a:t>
            </a:r>
          </a:p>
        </p:txBody>
      </p:sp>
      <p:sp>
        <p:nvSpPr>
          <p:cNvPr id="8" name="Text Placeholder 3"/>
          <p:cNvSpPr>
            <a:spLocks noGrp="1"/>
          </p:cNvSpPr>
          <p:nvPr>
            <p:ph type="body" sz="quarter" idx="12"/>
          </p:nvPr>
        </p:nvSpPr>
        <p:spPr>
          <a:xfrm>
            <a:off x="6264000" y="1337391"/>
            <a:ext cx="2664000" cy="702000"/>
          </a:xfrm>
          <a:prstGeom prst="rect">
            <a:avLst/>
          </a:prstGeom>
        </p:spPr>
        <p:txBody>
          <a:bodyPr vert="horz"/>
          <a:lstStyle>
            <a:lvl1pPr marL="0" indent="0" algn="l">
              <a:spcBef>
                <a:spcPts val="0"/>
              </a:spcBef>
              <a:buNone/>
              <a:defRPr sz="1200" b="1" baseline="0">
                <a:solidFill>
                  <a:schemeClr val="tx1"/>
                </a:solidFill>
                <a:latin typeface="Arial" pitchFamily="34" charset="0"/>
                <a:cs typeface="Arial" pitchFamily="34" charset="0"/>
              </a:defRPr>
            </a:lvl1pPr>
            <a:lvl2pPr marL="342900" indent="0" algn="l">
              <a:buNone/>
              <a:defRPr sz="1050"/>
            </a:lvl2pPr>
            <a:lvl3pPr marL="685800" indent="0" algn="l">
              <a:buNone/>
              <a:defRPr sz="1050"/>
            </a:lvl3pPr>
            <a:lvl4pPr marL="1028700" indent="0" algn="l">
              <a:buNone/>
              <a:defRPr sz="1050"/>
            </a:lvl4pPr>
            <a:lvl5pPr marL="1371600" indent="0" algn="l">
              <a:buNone/>
              <a:defRPr sz="1050"/>
            </a:lvl5pPr>
          </a:lstStyle>
          <a:p>
            <a:pPr lvl="0"/>
            <a:r>
              <a:rPr lang="en-GB" noProof="0"/>
              <a:t>Click to edit Master text styles</a:t>
            </a:r>
          </a:p>
        </p:txBody>
      </p:sp>
      <p:sp>
        <p:nvSpPr>
          <p:cNvPr id="13" name="Text Placeholder 3"/>
          <p:cNvSpPr>
            <a:spLocks noGrp="1"/>
          </p:cNvSpPr>
          <p:nvPr>
            <p:ph type="body" sz="quarter" idx="13"/>
          </p:nvPr>
        </p:nvSpPr>
        <p:spPr>
          <a:xfrm>
            <a:off x="3240000" y="1329335"/>
            <a:ext cx="2664000" cy="702000"/>
          </a:xfrm>
          <a:prstGeom prst="rect">
            <a:avLst/>
          </a:prstGeom>
        </p:spPr>
        <p:txBody>
          <a:bodyPr vert="horz"/>
          <a:lstStyle>
            <a:lvl1pPr marL="0" indent="0" algn="l">
              <a:spcBef>
                <a:spcPts val="0"/>
              </a:spcBef>
              <a:buNone/>
              <a:defRPr sz="1200" b="1" baseline="0">
                <a:solidFill>
                  <a:schemeClr val="tx1"/>
                </a:solidFill>
                <a:latin typeface="Arial" pitchFamily="34" charset="0"/>
                <a:cs typeface="Arial" pitchFamily="34" charset="0"/>
              </a:defRPr>
            </a:lvl1pPr>
            <a:lvl2pPr marL="342900" indent="0" algn="l">
              <a:buNone/>
              <a:defRPr sz="1050"/>
            </a:lvl2pPr>
            <a:lvl3pPr marL="685800" indent="0" algn="l">
              <a:buNone/>
              <a:defRPr sz="1050"/>
            </a:lvl3pPr>
            <a:lvl4pPr marL="1028700" indent="0" algn="l">
              <a:buNone/>
              <a:defRPr sz="1050"/>
            </a:lvl4pPr>
            <a:lvl5pPr marL="1371600" indent="0" algn="l">
              <a:buNone/>
              <a:defRPr sz="1050"/>
            </a:lvl5pPr>
          </a:lstStyle>
          <a:p>
            <a:pPr lvl="0"/>
            <a:r>
              <a:rPr lang="en-GB" noProof="0" dirty="0"/>
              <a:t>Click to edit Master text styles</a:t>
            </a:r>
          </a:p>
        </p:txBody>
      </p:sp>
      <p:sp>
        <p:nvSpPr>
          <p:cNvPr id="15"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dirty="0"/>
          </a:p>
        </p:txBody>
      </p:sp>
      <p:sp>
        <p:nvSpPr>
          <p:cNvPr id="14" name="Title 8"/>
          <p:cNvSpPr>
            <a:spLocks noGrp="1"/>
          </p:cNvSpPr>
          <p:nvPr>
            <p:ph type="title" hasCustomPrompt="1"/>
          </p:nvPr>
        </p:nvSpPr>
        <p:spPr>
          <a:xfrm>
            <a:off x="237062" y="144000"/>
            <a:ext cx="8765651" cy="504000"/>
          </a:xfrm>
          <a:prstGeom prst="rect">
            <a:avLst/>
          </a:prstGeom>
        </p:spPr>
        <p:txBody>
          <a:bodyPr vert="horz"/>
          <a:lstStyle>
            <a:lvl1pPr algn="l" defTabSz="457200" rtl="0" eaLnBrk="1" latinLnBrk="0" hangingPunct="1">
              <a:lnSpc>
                <a:spcPct val="100000"/>
              </a:lnSpc>
              <a:spcBef>
                <a:spcPct val="0"/>
              </a:spcBef>
              <a:buNone/>
              <a:defRPr lang="en-GB" sz="2400" b="1" kern="1200" baseline="0" noProof="0" dirty="0">
                <a:solidFill>
                  <a:srgbClr val="830051"/>
                </a:solidFill>
                <a:latin typeface="Arial" pitchFamily="34" charset="0"/>
                <a:ea typeface="+mj-ea"/>
                <a:cs typeface="Arial" pitchFamily="34" charset="0"/>
              </a:defRPr>
            </a:lvl1pPr>
          </a:lstStyle>
          <a:p>
            <a:r>
              <a:rPr lang="en-GB" noProof="0" dirty="0"/>
              <a:t>Click to add title</a:t>
            </a:r>
          </a:p>
        </p:txBody>
      </p:sp>
      <p:sp>
        <p:nvSpPr>
          <p:cNvPr id="11" name="Content Placeholder 2"/>
          <p:cNvSpPr>
            <a:spLocks noGrp="1"/>
          </p:cNvSpPr>
          <p:nvPr>
            <p:ph idx="17" hasCustomPrompt="1"/>
          </p:nvPr>
        </p:nvSpPr>
        <p:spPr>
          <a:xfrm>
            <a:off x="237600" y="2072820"/>
            <a:ext cx="2664000" cy="2015968"/>
          </a:xfrm>
          <a:prstGeom prst="rect">
            <a:avLst/>
          </a:prstGeom>
        </p:spPr>
        <p:txBody>
          <a:bodyPr/>
          <a:lstStyle>
            <a:lvl1pPr marL="180000" indent="-180000">
              <a:lnSpc>
                <a:spcPct val="100000"/>
              </a:lnSpc>
              <a:spcBef>
                <a:spcPts val="0"/>
              </a:spcBef>
              <a:buClr>
                <a:schemeClr val="tx2"/>
              </a:buClr>
              <a:buFont typeface="Arial" pitchFamily="34" charset="0"/>
              <a:buChar char="•"/>
              <a:defRPr sz="1400">
                <a:solidFill>
                  <a:schemeClr val="tx1"/>
                </a:solidFill>
                <a:latin typeface="Arial" pitchFamily="34" charset="0"/>
                <a:cs typeface="Arial" pitchFamily="34" charset="0"/>
              </a:defRPr>
            </a:lvl1pPr>
            <a:lvl2pPr marL="540000" indent="-180000">
              <a:lnSpc>
                <a:spcPct val="100000"/>
              </a:lnSpc>
              <a:spcBef>
                <a:spcPts val="0"/>
              </a:spcBef>
              <a:defRPr sz="1400" baseline="0">
                <a:solidFill>
                  <a:schemeClr val="tx1"/>
                </a:solidFill>
                <a:latin typeface="Arial" pitchFamily="34" charset="0"/>
                <a:cs typeface="Arial" pitchFamily="34" charset="0"/>
              </a:defRPr>
            </a:lvl2pPr>
            <a:lvl3pPr>
              <a:defRPr sz="1400" baseline="0">
                <a:latin typeface="Arial" pitchFamily="34" charset="0"/>
                <a:cs typeface="Arial" pitchFamily="34" charset="0"/>
              </a:defRPr>
            </a:lvl3pPr>
            <a:lvl4pPr marL="622800" indent="-180000">
              <a:defRPr sz="1400">
                <a:latin typeface="Arial" pitchFamily="34" charset="0"/>
                <a:cs typeface="Arial" pitchFamily="34" charset="0"/>
              </a:defRPr>
            </a:lvl4pPr>
            <a:lvl5pPr marL="622800">
              <a:defRPr sz="1400">
                <a:latin typeface="Arial" pitchFamily="34" charset="0"/>
                <a:cs typeface="Arial" pitchFamily="34" charset="0"/>
              </a:defRPr>
            </a:lvl5pPr>
            <a:lvl6pPr>
              <a:defRPr>
                <a:latin typeface="Arial" pitchFamily="34" charset="0"/>
                <a:cs typeface="Arial" pitchFamily="34" charset="0"/>
              </a:defRPr>
            </a:lvl6pPr>
          </a:lstStyle>
          <a:p>
            <a:r>
              <a:rPr lang="en-GB" noProof="0" dirty="0"/>
              <a:t>First level</a:t>
            </a:r>
          </a:p>
          <a:p>
            <a:pPr lvl="1"/>
            <a:r>
              <a:rPr lang="en-GB" noProof="0" dirty="0"/>
              <a:t>Second level</a:t>
            </a:r>
          </a:p>
          <a:p>
            <a:pPr lvl="1"/>
            <a:r>
              <a:rPr lang="en-GB" noProof="0" dirty="0"/>
              <a:t>Third level</a:t>
            </a:r>
          </a:p>
          <a:p>
            <a:pPr lvl="1"/>
            <a:r>
              <a:rPr lang="en-GB" noProof="0" dirty="0"/>
              <a:t>Fourth level</a:t>
            </a:r>
          </a:p>
        </p:txBody>
      </p:sp>
      <p:sp>
        <p:nvSpPr>
          <p:cNvPr id="16" name="Content Placeholder 2"/>
          <p:cNvSpPr>
            <a:spLocks noGrp="1"/>
          </p:cNvSpPr>
          <p:nvPr>
            <p:ph idx="18" hasCustomPrompt="1"/>
          </p:nvPr>
        </p:nvSpPr>
        <p:spPr>
          <a:xfrm>
            <a:off x="3250223" y="2072820"/>
            <a:ext cx="2664000" cy="2015968"/>
          </a:xfrm>
          <a:prstGeom prst="rect">
            <a:avLst/>
          </a:prstGeom>
        </p:spPr>
        <p:txBody>
          <a:bodyPr/>
          <a:lstStyle>
            <a:lvl1pPr marL="180000" indent="-180000">
              <a:lnSpc>
                <a:spcPct val="100000"/>
              </a:lnSpc>
              <a:spcBef>
                <a:spcPts val="0"/>
              </a:spcBef>
              <a:buClr>
                <a:schemeClr val="tx2"/>
              </a:buClr>
              <a:buFont typeface="Arial" pitchFamily="34" charset="0"/>
              <a:buChar char="•"/>
              <a:defRPr sz="1400">
                <a:solidFill>
                  <a:schemeClr val="tx1"/>
                </a:solidFill>
                <a:latin typeface="Arial" pitchFamily="34" charset="0"/>
                <a:cs typeface="Arial" pitchFamily="34" charset="0"/>
              </a:defRPr>
            </a:lvl1pPr>
            <a:lvl2pPr marL="540000" indent="-180000">
              <a:lnSpc>
                <a:spcPct val="100000"/>
              </a:lnSpc>
              <a:spcBef>
                <a:spcPts val="0"/>
              </a:spcBef>
              <a:defRPr sz="1400" baseline="0">
                <a:solidFill>
                  <a:schemeClr val="tx1"/>
                </a:solidFill>
                <a:latin typeface="Arial" pitchFamily="34" charset="0"/>
                <a:cs typeface="Arial" pitchFamily="34" charset="0"/>
              </a:defRPr>
            </a:lvl2pPr>
            <a:lvl3pPr>
              <a:defRPr sz="1400" baseline="0">
                <a:latin typeface="Arial" pitchFamily="34" charset="0"/>
                <a:cs typeface="Arial" pitchFamily="34" charset="0"/>
              </a:defRPr>
            </a:lvl3pPr>
            <a:lvl4pPr marL="622800" indent="-180000">
              <a:defRPr sz="1400">
                <a:latin typeface="Arial" pitchFamily="34" charset="0"/>
                <a:cs typeface="Arial" pitchFamily="34" charset="0"/>
              </a:defRPr>
            </a:lvl4pPr>
            <a:lvl5pPr marL="622800">
              <a:defRPr sz="1400">
                <a:latin typeface="Arial" pitchFamily="34" charset="0"/>
                <a:cs typeface="Arial" pitchFamily="34" charset="0"/>
              </a:defRPr>
            </a:lvl5pPr>
            <a:lvl6pPr>
              <a:defRPr>
                <a:latin typeface="Arial" pitchFamily="34" charset="0"/>
                <a:cs typeface="Arial" pitchFamily="34" charset="0"/>
              </a:defRPr>
            </a:lvl6pPr>
          </a:lstStyle>
          <a:p>
            <a:r>
              <a:rPr lang="en-GB" noProof="0" dirty="0"/>
              <a:t>First level</a:t>
            </a:r>
          </a:p>
          <a:p>
            <a:pPr lvl="1"/>
            <a:r>
              <a:rPr lang="en-GB" noProof="0" dirty="0"/>
              <a:t>Second level</a:t>
            </a:r>
          </a:p>
          <a:p>
            <a:pPr lvl="1"/>
            <a:r>
              <a:rPr lang="en-GB" noProof="0" dirty="0"/>
              <a:t>Third level</a:t>
            </a:r>
          </a:p>
          <a:p>
            <a:pPr lvl="1"/>
            <a:r>
              <a:rPr lang="en-GB" noProof="0" dirty="0"/>
              <a:t>Fourth level</a:t>
            </a:r>
          </a:p>
        </p:txBody>
      </p:sp>
      <p:sp>
        <p:nvSpPr>
          <p:cNvPr id="17" name="Content Placeholder 2"/>
          <p:cNvSpPr>
            <a:spLocks noGrp="1"/>
          </p:cNvSpPr>
          <p:nvPr>
            <p:ph idx="19" hasCustomPrompt="1"/>
          </p:nvPr>
        </p:nvSpPr>
        <p:spPr>
          <a:xfrm>
            <a:off x="6274223" y="2072820"/>
            <a:ext cx="2664000" cy="2015968"/>
          </a:xfrm>
          <a:prstGeom prst="rect">
            <a:avLst/>
          </a:prstGeom>
        </p:spPr>
        <p:txBody>
          <a:bodyPr/>
          <a:lstStyle>
            <a:lvl1pPr marL="180000" indent="-180000">
              <a:lnSpc>
                <a:spcPct val="100000"/>
              </a:lnSpc>
              <a:spcBef>
                <a:spcPts val="0"/>
              </a:spcBef>
              <a:buClr>
                <a:schemeClr val="tx2"/>
              </a:buClr>
              <a:buFont typeface="Arial" pitchFamily="34" charset="0"/>
              <a:buChar char="•"/>
              <a:defRPr sz="1400">
                <a:solidFill>
                  <a:schemeClr val="tx1"/>
                </a:solidFill>
                <a:latin typeface="Arial" pitchFamily="34" charset="0"/>
                <a:cs typeface="Arial" pitchFamily="34" charset="0"/>
              </a:defRPr>
            </a:lvl1pPr>
            <a:lvl2pPr marL="540000" indent="-180000">
              <a:lnSpc>
                <a:spcPct val="100000"/>
              </a:lnSpc>
              <a:spcBef>
                <a:spcPts val="0"/>
              </a:spcBef>
              <a:defRPr sz="1400" baseline="0">
                <a:solidFill>
                  <a:schemeClr val="tx1"/>
                </a:solidFill>
                <a:latin typeface="Arial" pitchFamily="34" charset="0"/>
                <a:cs typeface="Arial" pitchFamily="34" charset="0"/>
              </a:defRPr>
            </a:lvl2pPr>
            <a:lvl3pPr>
              <a:defRPr sz="1400" baseline="0">
                <a:latin typeface="Arial" pitchFamily="34" charset="0"/>
                <a:cs typeface="Arial" pitchFamily="34" charset="0"/>
              </a:defRPr>
            </a:lvl3pPr>
            <a:lvl4pPr marL="622800" indent="-180000">
              <a:defRPr sz="1400">
                <a:latin typeface="Arial" pitchFamily="34" charset="0"/>
                <a:cs typeface="Arial" pitchFamily="34" charset="0"/>
              </a:defRPr>
            </a:lvl4pPr>
            <a:lvl5pPr marL="622800">
              <a:defRPr sz="1400">
                <a:latin typeface="Arial" pitchFamily="34" charset="0"/>
                <a:cs typeface="Arial" pitchFamily="34" charset="0"/>
              </a:defRPr>
            </a:lvl5pPr>
            <a:lvl6pPr>
              <a:defRPr>
                <a:latin typeface="Arial" pitchFamily="34" charset="0"/>
                <a:cs typeface="Arial" pitchFamily="34" charset="0"/>
              </a:defRPr>
            </a:lvl6pPr>
          </a:lstStyle>
          <a:p>
            <a:r>
              <a:rPr lang="en-GB" noProof="0" dirty="0"/>
              <a:t>First level</a:t>
            </a:r>
          </a:p>
          <a:p>
            <a:pPr lvl="1"/>
            <a:r>
              <a:rPr lang="en-GB" noProof="0" dirty="0"/>
              <a:t>Second level</a:t>
            </a:r>
          </a:p>
          <a:p>
            <a:pPr lvl="1"/>
            <a:r>
              <a:rPr lang="en-GB" noProof="0" dirty="0"/>
              <a:t>Third level</a:t>
            </a:r>
          </a:p>
          <a:p>
            <a:pPr lvl="1"/>
            <a:r>
              <a:rPr lang="en-GB" noProof="0" dirty="0"/>
              <a:t>Fourth level</a:t>
            </a:r>
          </a:p>
        </p:txBody>
      </p:sp>
    </p:spTree>
    <p:extLst>
      <p:ext uri="{BB962C8B-B14F-4D97-AF65-F5344CB8AC3E}">
        <p14:creationId xmlns:p14="http://schemas.microsoft.com/office/powerpoint/2010/main" val="2237833230"/>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Body and Picture Right 1">
    <p:spTree>
      <p:nvGrpSpPr>
        <p:cNvPr id="1" name=""/>
        <p:cNvGrpSpPr/>
        <p:nvPr/>
      </p:nvGrpSpPr>
      <p:grpSpPr>
        <a:xfrm>
          <a:off x="0" y="0"/>
          <a:ext cx="0" cy="0"/>
          <a:chOff x="0" y="0"/>
          <a:chExt cx="0" cy="0"/>
        </a:xfrm>
      </p:grpSpPr>
      <p:sp>
        <p:nvSpPr>
          <p:cNvPr id="4" name="Text Placeholder 3"/>
          <p:cNvSpPr>
            <a:spLocks noGrp="1"/>
          </p:cNvSpPr>
          <p:nvPr>
            <p:ph type="body" sz="quarter" idx="11"/>
          </p:nvPr>
        </p:nvSpPr>
        <p:spPr>
          <a:xfrm>
            <a:off x="237600" y="1237099"/>
            <a:ext cx="4086000" cy="702000"/>
          </a:xfrm>
          <a:prstGeom prst="rect">
            <a:avLst/>
          </a:prstGeom>
        </p:spPr>
        <p:txBody>
          <a:bodyPr vert="horz"/>
          <a:lstStyle>
            <a:lvl1pPr marL="0" indent="0" algn="l">
              <a:spcBef>
                <a:spcPts val="0"/>
              </a:spcBef>
              <a:buNone/>
              <a:defRPr sz="1800" baseline="0">
                <a:solidFill>
                  <a:schemeClr val="tx1"/>
                </a:solidFill>
                <a:latin typeface="Arial" pitchFamily="34" charset="0"/>
                <a:cs typeface="Arial" pitchFamily="34" charset="0"/>
              </a:defRPr>
            </a:lvl1pPr>
            <a:lvl2pPr marL="342900" indent="0" algn="l">
              <a:buNone/>
              <a:defRPr sz="1050"/>
            </a:lvl2pPr>
            <a:lvl3pPr marL="685800" indent="0" algn="l">
              <a:buNone/>
              <a:defRPr sz="1050"/>
            </a:lvl3pPr>
            <a:lvl4pPr marL="1028700" indent="0" algn="l">
              <a:buNone/>
              <a:defRPr sz="1050"/>
            </a:lvl4pPr>
            <a:lvl5pPr marL="1371600" indent="0" algn="l">
              <a:buNone/>
              <a:defRPr sz="1050"/>
            </a:lvl5pPr>
          </a:lstStyle>
          <a:p>
            <a:pPr lvl="0"/>
            <a:r>
              <a:rPr lang="en-GB" noProof="0" dirty="0"/>
              <a:t>Click to edit Master text styles</a:t>
            </a:r>
          </a:p>
        </p:txBody>
      </p:sp>
      <p:sp>
        <p:nvSpPr>
          <p:cNvPr id="19" name="Picture Placeholder 16"/>
          <p:cNvSpPr>
            <a:spLocks noGrp="1"/>
          </p:cNvSpPr>
          <p:nvPr>
            <p:ph type="pic" sz="quarter" idx="14"/>
          </p:nvPr>
        </p:nvSpPr>
        <p:spPr>
          <a:xfrm>
            <a:off x="4680000" y="1252800"/>
            <a:ext cx="4086000" cy="2835988"/>
          </a:xfrm>
          <a:prstGeom prst="rect">
            <a:avLst/>
          </a:prstGeom>
        </p:spPr>
        <p:txBody>
          <a:bodyPr vert="horz" lIns="0" tIns="0" rIns="0" bIns="0" anchor="ctr" anchorCtr="0"/>
          <a:lstStyle>
            <a:lvl1pPr marL="0" indent="0" algn="ctr">
              <a:spcBef>
                <a:spcPts val="0"/>
              </a:spcBef>
              <a:buNone/>
              <a:defRPr sz="1050" baseline="0">
                <a:solidFill>
                  <a:schemeClr val="tx1"/>
                </a:solidFill>
                <a:latin typeface="Arial" pitchFamily="34" charset="0"/>
                <a:cs typeface="Arial" pitchFamily="34" charset="0"/>
              </a:defRPr>
            </a:lvl1pPr>
          </a:lstStyle>
          <a:p>
            <a:r>
              <a:rPr lang="en-GB" noProof="0"/>
              <a:t>Click icon to add picture</a:t>
            </a:r>
          </a:p>
        </p:txBody>
      </p:sp>
      <p:sp>
        <p:nvSpPr>
          <p:cNvPr id="6"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dirty="0"/>
          </a:p>
        </p:txBody>
      </p:sp>
      <p:sp>
        <p:nvSpPr>
          <p:cNvPr id="7" name="Title 8"/>
          <p:cNvSpPr>
            <a:spLocks noGrp="1"/>
          </p:cNvSpPr>
          <p:nvPr>
            <p:ph type="title" hasCustomPrompt="1"/>
          </p:nvPr>
        </p:nvSpPr>
        <p:spPr>
          <a:xfrm>
            <a:off x="237062" y="144000"/>
            <a:ext cx="8765651" cy="504000"/>
          </a:xfrm>
          <a:prstGeom prst="rect">
            <a:avLst/>
          </a:prstGeom>
        </p:spPr>
        <p:txBody>
          <a:bodyPr vert="horz"/>
          <a:lstStyle>
            <a:lvl1pPr algn="l" defTabSz="457200" rtl="0" eaLnBrk="1" latinLnBrk="0" hangingPunct="1">
              <a:lnSpc>
                <a:spcPct val="100000"/>
              </a:lnSpc>
              <a:spcBef>
                <a:spcPct val="0"/>
              </a:spcBef>
              <a:buNone/>
              <a:defRPr lang="en-GB" sz="2400" b="1" kern="1200" baseline="0" noProof="0" dirty="0">
                <a:solidFill>
                  <a:srgbClr val="830051"/>
                </a:solidFill>
                <a:latin typeface="Arial" pitchFamily="34" charset="0"/>
                <a:ea typeface="+mj-ea"/>
                <a:cs typeface="Arial" pitchFamily="34" charset="0"/>
              </a:defRPr>
            </a:lvl1pPr>
          </a:lstStyle>
          <a:p>
            <a:r>
              <a:rPr lang="en-GB" noProof="0" dirty="0"/>
              <a:t>Click to add title</a:t>
            </a:r>
          </a:p>
        </p:txBody>
      </p:sp>
    </p:spTree>
    <p:extLst>
      <p:ext uri="{BB962C8B-B14F-4D97-AF65-F5344CB8AC3E}">
        <p14:creationId xmlns:p14="http://schemas.microsoft.com/office/powerpoint/2010/main" val="2625302190"/>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ody and Picture Right 2">
    <p:spTree>
      <p:nvGrpSpPr>
        <p:cNvPr id="1" name=""/>
        <p:cNvGrpSpPr/>
        <p:nvPr/>
      </p:nvGrpSpPr>
      <p:grpSpPr>
        <a:xfrm>
          <a:off x="0" y="0"/>
          <a:ext cx="0" cy="0"/>
          <a:chOff x="0" y="0"/>
          <a:chExt cx="0" cy="0"/>
        </a:xfrm>
      </p:grpSpPr>
      <p:sp>
        <p:nvSpPr>
          <p:cNvPr id="4" name="Text Placeholder 3"/>
          <p:cNvSpPr>
            <a:spLocks noGrp="1"/>
          </p:cNvSpPr>
          <p:nvPr>
            <p:ph type="body" sz="quarter" idx="11"/>
          </p:nvPr>
        </p:nvSpPr>
        <p:spPr>
          <a:xfrm>
            <a:off x="237600" y="1237099"/>
            <a:ext cx="4086000" cy="702000"/>
          </a:xfrm>
          <a:prstGeom prst="rect">
            <a:avLst/>
          </a:prstGeom>
        </p:spPr>
        <p:txBody>
          <a:bodyPr vert="horz"/>
          <a:lstStyle>
            <a:lvl1pPr marL="0" indent="0" algn="l">
              <a:spcBef>
                <a:spcPts val="0"/>
              </a:spcBef>
              <a:buNone/>
              <a:defRPr sz="1800" baseline="0">
                <a:solidFill>
                  <a:schemeClr val="tx1"/>
                </a:solidFill>
                <a:latin typeface="Arial" pitchFamily="34" charset="0"/>
                <a:cs typeface="Arial" pitchFamily="34" charset="0"/>
              </a:defRPr>
            </a:lvl1pPr>
            <a:lvl2pPr marL="342900" indent="0" algn="l">
              <a:buNone/>
              <a:defRPr sz="1050"/>
            </a:lvl2pPr>
            <a:lvl3pPr marL="685800" indent="0" algn="l">
              <a:buNone/>
              <a:defRPr sz="1050"/>
            </a:lvl3pPr>
            <a:lvl4pPr marL="1028700" indent="0" algn="l">
              <a:buNone/>
              <a:defRPr sz="1050"/>
            </a:lvl4pPr>
            <a:lvl5pPr marL="1371600" indent="0" algn="l">
              <a:buNone/>
              <a:defRPr sz="1050"/>
            </a:lvl5pPr>
          </a:lstStyle>
          <a:p>
            <a:pPr lvl="0"/>
            <a:r>
              <a:rPr lang="en-GB" noProof="0" dirty="0"/>
              <a:t>Click to edit Master text styles</a:t>
            </a:r>
          </a:p>
        </p:txBody>
      </p:sp>
      <p:sp>
        <p:nvSpPr>
          <p:cNvPr id="19" name="Picture Placeholder 16"/>
          <p:cNvSpPr>
            <a:spLocks noGrp="1"/>
          </p:cNvSpPr>
          <p:nvPr>
            <p:ph type="pic" sz="quarter" idx="14"/>
          </p:nvPr>
        </p:nvSpPr>
        <p:spPr>
          <a:xfrm>
            <a:off x="4680000" y="1261267"/>
            <a:ext cx="4086000" cy="1485000"/>
          </a:xfrm>
          <a:prstGeom prst="rect">
            <a:avLst/>
          </a:prstGeom>
        </p:spPr>
        <p:txBody>
          <a:bodyPr vert="horz" lIns="0" tIns="0" rIns="0" bIns="0" anchor="ctr" anchorCtr="0"/>
          <a:lstStyle>
            <a:lvl1pPr marL="0" indent="0" algn="ctr">
              <a:spcBef>
                <a:spcPts val="0"/>
              </a:spcBef>
              <a:buNone/>
              <a:defRPr sz="1050" baseline="0">
                <a:solidFill>
                  <a:schemeClr val="tx1"/>
                </a:solidFill>
                <a:latin typeface="Arial" pitchFamily="34" charset="0"/>
                <a:cs typeface="Arial" pitchFamily="34" charset="0"/>
              </a:defRPr>
            </a:lvl1pPr>
          </a:lstStyle>
          <a:p>
            <a:r>
              <a:rPr lang="en-GB" noProof="0"/>
              <a:t>Click icon to add picture</a:t>
            </a:r>
          </a:p>
        </p:txBody>
      </p:sp>
      <p:sp>
        <p:nvSpPr>
          <p:cNvPr id="20" name="Picture Placeholder 16"/>
          <p:cNvSpPr>
            <a:spLocks noGrp="1"/>
          </p:cNvSpPr>
          <p:nvPr>
            <p:ph type="pic" sz="quarter" idx="15"/>
          </p:nvPr>
        </p:nvSpPr>
        <p:spPr>
          <a:xfrm>
            <a:off x="4680000" y="2904253"/>
            <a:ext cx="4086000" cy="1485000"/>
          </a:xfrm>
          <a:prstGeom prst="rect">
            <a:avLst/>
          </a:prstGeom>
        </p:spPr>
        <p:txBody>
          <a:bodyPr vert="horz" lIns="0" tIns="0" rIns="0" bIns="0" anchor="ctr" anchorCtr="0"/>
          <a:lstStyle>
            <a:lvl1pPr marL="0" indent="0" algn="ctr">
              <a:spcBef>
                <a:spcPts val="0"/>
              </a:spcBef>
              <a:buNone/>
              <a:defRPr sz="1050" baseline="0">
                <a:solidFill>
                  <a:schemeClr val="tx1"/>
                </a:solidFill>
                <a:latin typeface="Arial" pitchFamily="34" charset="0"/>
                <a:cs typeface="Arial" pitchFamily="34" charset="0"/>
              </a:defRPr>
            </a:lvl1pPr>
          </a:lstStyle>
          <a:p>
            <a:r>
              <a:rPr lang="en-GB" noProof="0"/>
              <a:t>Click icon to add picture</a:t>
            </a:r>
          </a:p>
        </p:txBody>
      </p:sp>
      <p:sp>
        <p:nvSpPr>
          <p:cNvPr id="7"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dirty="0"/>
          </a:p>
        </p:txBody>
      </p:sp>
      <p:sp>
        <p:nvSpPr>
          <p:cNvPr id="8" name="Title 8"/>
          <p:cNvSpPr>
            <a:spLocks noGrp="1"/>
          </p:cNvSpPr>
          <p:nvPr>
            <p:ph type="title" hasCustomPrompt="1"/>
          </p:nvPr>
        </p:nvSpPr>
        <p:spPr>
          <a:xfrm>
            <a:off x="237062" y="144000"/>
            <a:ext cx="8765651" cy="504000"/>
          </a:xfrm>
          <a:prstGeom prst="rect">
            <a:avLst/>
          </a:prstGeom>
        </p:spPr>
        <p:txBody>
          <a:bodyPr vert="horz"/>
          <a:lstStyle>
            <a:lvl1pPr algn="l" defTabSz="457200" rtl="0" eaLnBrk="1" latinLnBrk="0" hangingPunct="1">
              <a:lnSpc>
                <a:spcPct val="100000"/>
              </a:lnSpc>
              <a:spcBef>
                <a:spcPct val="0"/>
              </a:spcBef>
              <a:buNone/>
              <a:defRPr lang="en-GB" sz="2400" b="1" kern="1200" baseline="0" noProof="0" dirty="0">
                <a:solidFill>
                  <a:srgbClr val="830051"/>
                </a:solidFill>
                <a:latin typeface="Arial" pitchFamily="34" charset="0"/>
                <a:ea typeface="+mj-ea"/>
                <a:cs typeface="Arial" pitchFamily="34" charset="0"/>
              </a:defRPr>
            </a:lvl1pPr>
          </a:lstStyle>
          <a:p>
            <a:r>
              <a:rPr lang="en-GB" noProof="0" dirty="0"/>
              <a:t>Click to add title</a:t>
            </a:r>
          </a:p>
        </p:txBody>
      </p:sp>
    </p:spTree>
    <p:extLst>
      <p:ext uri="{BB962C8B-B14F-4D97-AF65-F5344CB8AC3E}">
        <p14:creationId xmlns:p14="http://schemas.microsoft.com/office/powerpoint/2010/main" val="3476138846"/>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Body and Picture Lower 1">
    <p:spTree>
      <p:nvGrpSpPr>
        <p:cNvPr id="1" name=""/>
        <p:cNvGrpSpPr/>
        <p:nvPr/>
      </p:nvGrpSpPr>
      <p:grpSpPr>
        <a:xfrm>
          <a:off x="0" y="0"/>
          <a:ext cx="0" cy="0"/>
          <a:chOff x="0" y="0"/>
          <a:chExt cx="0" cy="0"/>
        </a:xfrm>
      </p:grpSpPr>
      <p:sp>
        <p:nvSpPr>
          <p:cNvPr id="22" name="Picture Placeholder 16"/>
          <p:cNvSpPr>
            <a:spLocks noGrp="1"/>
          </p:cNvSpPr>
          <p:nvPr>
            <p:ph type="pic" sz="quarter" idx="16"/>
          </p:nvPr>
        </p:nvSpPr>
        <p:spPr>
          <a:xfrm>
            <a:off x="327600" y="2766792"/>
            <a:ext cx="4140000" cy="1620000"/>
          </a:xfrm>
          <a:prstGeom prst="rect">
            <a:avLst/>
          </a:prstGeom>
        </p:spPr>
        <p:txBody>
          <a:bodyPr vert="horz" lIns="0" tIns="0" rIns="0" bIns="0" anchor="ctr" anchorCtr="0"/>
          <a:lstStyle>
            <a:lvl1pPr marL="0" indent="0" algn="ctr">
              <a:lnSpc>
                <a:spcPct val="100000"/>
              </a:lnSpc>
              <a:spcBef>
                <a:spcPts val="0"/>
              </a:spcBef>
              <a:spcAft>
                <a:spcPts val="0"/>
              </a:spcAft>
              <a:buNone/>
              <a:defRPr sz="1050" baseline="0">
                <a:solidFill>
                  <a:schemeClr val="tx1"/>
                </a:solidFill>
                <a:latin typeface="Arial" pitchFamily="34" charset="0"/>
                <a:cs typeface="Arial" pitchFamily="34" charset="0"/>
              </a:defRPr>
            </a:lvl1pPr>
          </a:lstStyle>
          <a:p>
            <a:r>
              <a:rPr lang="en-GB" noProof="0" dirty="0"/>
              <a:t>Click icon to add picture</a:t>
            </a:r>
          </a:p>
        </p:txBody>
      </p:sp>
      <p:sp>
        <p:nvSpPr>
          <p:cNvPr id="17" name="Text Placeholder 2"/>
          <p:cNvSpPr>
            <a:spLocks noGrp="1"/>
          </p:cNvSpPr>
          <p:nvPr>
            <p:ph type="body" sz="quarter" idx="13"/>
          </p:nvPr>
        </p:nvSpPr>
        <p:spPr>
          <a:xfrm>
            <a:off x="236537" y="1237097"/>
            <a:ext cx="7056000" cy="1440000"/>
          </a:xfrm>
          <a:prstGeom prst="rect">
            <a:avLst/>
          </a:prstGeom>
        </p:spPr>
        <p:txBody>
          <a:bodyPr vert="horz"/>
          <a:lstStyle>
            <a:lvl1pPr marL="0" marR="0" indent="0" algn="l" defTabSz="685800" rtl="0" eaLnBrk="1" fontAlgn="base" latinLnBrk="0" hangingPunct="1">
              <a:lnSpc>
                <a:spcPct val="100000"/>
              </a:lnSpc>
              <a:spcBef>
                <a:spcPts val="0"/>
              </a:spcBef>
              <a:spcAft>
                <a:spcPts val="0"/>
              </a:spcAft>
              <a:buClrTx/>
              <a:buSzTx/>
              <a:buFontTx/>
              <a:buNone/>
              <a:tabLst/>
              <a:defRPr sz="1800">
                <a:solidFill>
                  <a:schemeClr val="tx1"/>
                </a:solidFill>
                <a:latin typeface="Arial" pitchFamily="34" charset="0"/>
                <a:cs typeface="Arial" pitchFamily="34" charset="0"/>
              </a:defRPr>
            </a:lvl1pPr>
            <a:lvl2pPr marL="198835" marR="0" indent="-197644" algn="l" defTabSz="685800" rtl="0" eaLnBrk="1" fontAlgn="base" latinLnBrk="0" hangingPunct="1">
              <a:lnSpc>
                <a:spcPct val="90000"/>
              </a:lnSpc>
              <a:spcBef>
                <a:spcPct val="0"/>
              </a:spcBef>
              <a:spcAft>
                <a:spcPct val="0"/>
              </a:spcAft>
              <a:buClrTx/>
              <a:buSzTx/>
              <a:buFontTx/>
              <a:buChar char="•"/>
              <a:tabLst/>
              <a:defRPr sz="1350"/>
            </a:lvl2pPr>
            <a:lvl3pPr marL="466725" marR="0" indent="-135731" algn="l" defTabSz="685800" rtl="0" eaLnBrk="1" fontAlgn="base" latinLnBrk="0" hangingPunct="1">
              <a:lnSpc>
                <a:spcPct val="90000"/>
              </a:lnSpc>
              <a:spcBef>
                <a:spcPct val="0"/>
              </a:spcBef>
              <a:spcAft>
                <a:spcPct val="0"/>
              </a:spcAft>
              <a:buClrTx/>
              <a:buSzTx/>
              <a:buFont typeface="Arial" charset="0"/>
              <a:buChar char="-"/>
              <a:tabLst/>
              <a:defRPr sz="1350"/>
            </a:lvl3pPr>
            <a:lvl4pPr marL="1243013" indent="-214313">
              <a:buFont typeface="Arial"/>
              <a:buChar char="•"/>
              <a:defRPr sz="1350"/>
            </a:lvl4pPr>
            <a:lvl5pPr marL="1585913" indent="-214313">
              <a:buFont typeface="Arial"/>
              <a:buChar char="•"/>
              <a:defRPr sz="1350"/>
            </a:lvl5pPr>
          </a:lstStyle>
          <a:p>
            <a:pPr lvl="0"/>
            <a:r>
              <a:rPr lang="en-GB" noProof="0" dirty="0"/>
              <a:t>Click to edit Master text styles</a:t>
            </a:r>
          </a:p>
        </p:txBody>
      </p:sp>
      <p:sp>
        <p:nvSpPr>
          <p:cNvPr id="6"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dirty="0"/>
          </a:p>
        </p:txBody>
      </p:sp>
      <p:sp>
        <p:nvSpPr>
          <p:cNvPr id="7" name="Title 8"/>
          <p:cNvSpPr>
            <a:spLocks noGrp="1"/>
          </p:cNvSpPr>
          <p:nvPr>
            <p:ph type="title" hasCustomPrompt="1"/>
          </p:nvPr>
        </p:nvSpPr>
        <p:spPr>
          <a:xfrm>
            <a:off x="237062" y="144000"/>
            <a:ext cx="8765651" cy="504000"/>
          </a:xfrm>
          <a:prstGeom prst="rect">
            <a:avLst/>
          </a:prstGeom>
        </p:spPr>
        <p:txBody>
          <a:bodyPr vert="horz"/>
          <a:lstStyle>
            <a:lvl1pPr algn="l" defTabSz="457200" rtl="0" eaLnBrk="1" latinLnBrk="0" hangingPunct="1">
              <a:lnSpc>
                <a:spcPct val="100000"/>
              </a:lnSpc>
              <a:spcBef>
                <a:spcPct val="0"/>
              </a:spcBef>
              <a:buNone/>
              <a:defRPr lang="en-GB" sz="2400" b="1" kern="1200" baseline="0" noProof="0" dirty="0">
                <a:solidFill>
                  <a:srgbClr val="830051"/>
                </a:solidFill>
                <a:latin typeface="Arial" pitchFamily="34" charset="0"/>
                <a:ea typeface="+mj-ea"/>
                <a:cs typeface="Arial" pitchFamily="34" charset="0"/>
              </a:defRPr>
            </a:lvl1pPr>
          </a:lstStyle>
          <a:p>
            <a:r>
              <a:rPr lang="en-GB" noProof="0" dirty="0"/>
              <a:t>Click to add title</a:t>
            </a:r>
          </a:p>
        </p:txBody>
      </p:sp>
    </p:spTree>
    <p:extLst>
      <p:ext uri="{BB962C8B-B14F-4D97-AF65-F5344CB8AC3E}">
        <p14:creationId xmlns:p14="http://schemas.microsoft.com/office/powerpoint/2010/main" val="1642841308"/>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Body and Picture Lower 2">
    <p:spTree>
      <p:nvGrpSpPr>
        <p:cNvPr id="1" name=""/>
        <p:cNvGrpSpPr/>
        <p:nvPr/>
      </p:nvGrpSpPr>
      <p:grpSpPr>
        <a:xfrm>
          <a:off x="0" y="0"/>
          <a:ext cx="0" cy="0"/>
          <a:chOff x="0" y="0"/>
          <a:chExt cx="0" cy="0"/>
        </a:xfrm>
      </p:grpSpPr>
      <p:sp>
        <p:nvSpPr>
          <p:cNvPr id="21" name="Picture Placeholder 16"/>
          <p:cNvSpPr>
            <a:spLocks noGrp="1"/>
          </p:cNvSpPr>
          <p:nvPr>
            <p:ph type="pic" sz="quarter" idx="15"/>
          </p:nvPr>
        </p:nvSpPr>
        <p:spPr>
          <a:xfrm>
            <a:off x="4618800" y="2766792"/>
            <a:ext cx="4140000" cy="1620000"/>
          </a:xfrm>
          <a:prstGeom prst="rect">
            <a:avLst/>
          </a:prstGeom>
        </p:spPr>
        <p:txBody>
          <a:bodyPr vert="horz" lIns="0" tIns="0" rIns="0" bIns="0" anchor="ctr" anchorCtr="0"/>
          <a:lstStyle>
            <a:lvl1pPr marL="0" indent="0" algn="ctr">
              <a:lnSpc>
                <a:spcPct val="100000"/>
              </a:lnSpc>
              <a:spcBef>
                <a:spcPts val="0"/>
              </a:spcBef>
              <a:spcAft>
                <a:spcPts val="0"/>
              </a:spcAft>
              <a:buNone/>
              <a:defRPr sz="1050" baseline="0">
                <a:solidFill>
                  <a:schemeClr val="tx1"/>
                </a:solidFill>
                <a:latin typeface="Arial" pitchFamily="34" charset="0"/>
                <a:cs typeface="Arial" pitchFamily="34" charset="0"/>
              </a:defRPr>
            </a:lvl1pPr>
          </a:lstStyle>
          <a:p>
            <a:r>
              <a:rPr lang="en-GB" noProof="0"/>
              <a:t>Click icon to add picture</a:t>
            </a:r>
          </a:p>
        </p:txBody>
      </p:sp>
      <p:sp>
        <p:nvSpPr>
          <p:cNvPr id="22" name="Picture Placeholder 16"/>
          <p:cNvSpPr>
            <a:spLocks noGrp="1"/>
          </p:cNvSpPr>
          <p:nvPr>
            <p:ph type="pic" sz="quarter" idx="16"/>
          </p:nvPr>
        </p:nvSpPr>
        <p:spPr>
          <a:xfrm>
            <a:off x="327600" y="2766792"/>
            <a:ext cx="4140000" cy="1620000"/>
          </a:xfrm>
          <a:prstGeom prst="rect">
            <a:avLst/>
          </a:prstGeom>
        </p:spPr>
        <p:txBody>
          <a:bodyPr vert="horz" lIns="0" tIns="0" rIns="0" bIns="0" anchor="ctr" anchorCtr="0"/>
          <a:lstStyle>
            <a:lvl1pPr marL="0" indent="0" algn="ctr">
              <a:lnSpc>
                <a:spcPct val="100000"/>
              </a:lnSpc>
              <a:spcBef>
                <a:spcPts val="0"/>
              </a:spcBef>
              <a:spcAft>
                <a:spcPts val="0"/>
              </a:spcAft>
              <a:buNone/>
              <a:defRPr sz="1050" baseline="0">
                <a:solidFill>
                  <a:schemeClr val="tx1"/>
                </a:solidFill>
                <a:latin typeface="Arial" pitchFamily="34" charset="0"/>
                <a:cs typeface="Arial" pitchFamily="34" charset="0"/>
              </a:defRPr>
            </a:lvl1pPr>
          </a:lstStyle>
          <a:p>
            <a:r>
              <a:rPr lang="en-GB" noProof="0" dirty="0"/>
              <a:t>Click icon to add picture</a:t>
            </a:r>
          </a:p>
        </p:txBody>
      </p:sp>
      <p:sp>
        <p:nvSpPr>
          <p:cNvPr id="17" name="Text Placeholder 2"/>
          <p:cNvSpPr>
            <a:spLocks noGrp="1"/>
          </p:cNvSpPr>
          <p:nvPr>
            <p:ph type="body" sz="quarter" idx="13"/>
          </p:nvPr>
        </p:nvSpPr>
        <p:spPr>
          <a:xfrm>
            <a:off x="236537" y="1237099"/>
            <a:ext cx="7056000" cy="1440000"/>
          </a:xfrm>
          <a:prstGeom prst="rect">
            <a:avLst/>
          </a:prstGeom>
        </p:spPr>
        <p:txBody>
          <a:bodyPr vert="horz"/>
          <a:lstStyle>
            <a:lvl1pPr marL="0" marR="0" indent="0" algn="l" defTabSz="685800" rtl="0" eaLnBrk="1" fontAlgn="base" latinLnBrk="0" hangingPunct="1">
              <a:lnSpc>
                <a:spcPct val="100000"/>
              </a:lnSpc>
              <a:spcBef>
                <a:spcPts val="0"/>
              </a:spcBef>
              <a:spcAft>
                <a:spcPts val="0"/>
              </a:spcAft>
              <a:buClrTx/>
              <a:buSzTx/>
              <a:buFontTx/>
              <a:buNone/>
              <a:tabLst/>
              <a:defRPr sz="1800">
                <a:solidFill>
                  <a:schemeClr val="tx1"/>
                </a:solidFill>
                <a:latin typeface="Arial" pitchFamily="34" charset="0"/>
                <a:cs typeface="Arial" pitchFamily="34" charset="0"/>
              </a:defRPr>
            </a:lvl1pPr>
            <a:lvl2pPr marL="198835" marR="0" indent="-197644" algn="l" defTabSz="685800" rtl="0" eaLnBrk="1" fontAlgn="base" latinLnBrk="0" hangingPunct="1">
              <a:lnSpc>
                <a:spcPct val="90000"/>
              </a:lnSpc>
              <a:spcBef>
                <a:spcPct val="0"/>
              </a:spcBef>
              <a:spcAft>
                <a:spcPct val="0"/>
              </a:spcAft>
              <a:buClrTx/>
              <a:buSzTx/>
              <a:buFontTx/>
              <a:buChar char="•"/>
              <a:tabLst/>
              <a:defRPr sz="1350"/>
            </a:lvl2pPr>
            <a:lvl3pPr marL="466725" marR="0" indent="-135731" algn="l" defTabSz="685800" rtl="0" eaLnBrk="1" fontAlgn="base" latinLnBrk="0" hangingPunct="1">
              <a:lnSpc>
                <a:spcPct val="90000"/>
              </a:lnSpc>
              <a:spcBef>
                <a:spcPct val="0"/>
              </a:spcBef>
              <a:spcAft>
                <a:spcPct val="0"/>
              </a:spcAft>
              <a:buClrTx/>
              <a:buSzTx/>
              <a:buFont typeface="Arial" charset="0"/>
              <a:buChar char="-"/>
              <a:tabLst/>
              <a:defRPr sz="1350"/>
            </a:lvl3pPr>
            <a:lvl4pPr marL="1243013" indent="-214313">
              <a:buFont typeface="Arial"/>
              <a:buChar char="•"/>
              <a:defRPr sz="1350"/>
            </a:lvl4pPr>
            <a:lvl5pPr marL="1585913" indent="-214313">
              <a:buFont typeface="Arial"/>
              <a:buChar char="•"/>
              <a:defRPr sz="1350"/>
            </a:lvl5pPr>
          </a:lstStyle>
          <a:p>
            <a:pPr lvl="0"/>
            <a:r>
              <a:rPr lang="en-GB" noProof="0" dirty="0"/>
              <a:t>Click to edit Master text styles</a:t>
            </a:r>
          </a:p>
        </p:txBody>
      </p:sp>
      <p:sp>
        <p:nvSpPr>
          <p:cNvPr id="7"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dirty="0"/>
          </a:p>
        </p:txBody>
      </p:sp>
      <p:sp>
        <p:nvSpPr>
          <p:cNvPr id="8" name="Title 8"/>
          <p:cNvSpPr>
            <a:spLocks noGrp="1"/>
          </p:cNvSpPr>
          <p:nvPr>
            <p:ph type="title" hasCustomPrompt="1"/>
          </p:nvPr>
        </p:nvSpPr>
        <p:spPr>
          <a:xfrm>
            <a:off x="237062" y="144000"/>
            <a:ext cx="8765651" cy="504000"/>
          </a:xfrm>
          <a:prstGeom prst="rect">
            <a:avLst/>
          </a:prstGeom>
        </p:spPr>
        <p:txBody>
          <a:bodyPr vert="horz"/>
          <a:lstStyle>
            <a:lvl1pPr algn="l" defTabSz="457200" rtl="0" eaLnBrk="1" latinLnBrk="0" hangingPunct="1">
              <a:lnSpc>
                <a:spcPct val="100000"/>
              </a:lnSpc>
              <a:spcBef>
                <a:spcPct val="0"/>
              </a:spcBef>
              <a:buNone/>
              <a:defRPr lang="en-GB" sz="2400" b="1" kern="1200" baseline="0" noProof="0" dirty="0">
                <a:solidFill>
                  <a:srgbClr val="830051"/>
                </a:solidFill>
                <a:latin typeface="Arial" pitchFamily="34" charset="0"/>
                <a:ea typeface="+mj-ea"/>
                <a:cs typeface="Arial" pitchFamily="34" charset="0"/>
              </a:defRPr>
            </a:lvl1pPr>
          </a:lstStyle>
          <a:p>
            <a:r>
              <a:rPr lang="en-GB" noProof="0" dirty="0"/>
              <a:t>Click to add title</a:t>
            </a:r>
          </a:p>
        </p:txBody>
      </p:sp>
    </p:spTree>
    <p:extLst>
      <p:ext uri="{BB962C8B-B14F-4D97-AF65-F5344CB8AC3E}">
        <p14:creationId xmlns:p14="http://schemas.microsoft.com/office/powerpoint/2010/main" val="3834755878"/>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Body and Picture Lower 3">
    <p:spTree>
      <p:nvGrpSpPr>
        <p:cNvPr id="1" name=""/>
        <p:cNvGrpSpPr/>
        <p:nvPr/>
      </p:nvGrpSpPr>
      <p:grpSpPr>
        <a:xfrm>
          <a:off x="0" y="0"/>
          <a:ext cx="0" cy="0"/>
          <a:chOff x="0" y="0"/>
          <a:chExt cx="0" cy="0"/>
        </a:xfrm>
      </p:grpSpPr>
      <p:sp>
        <p:nvSpPr>
          <p:cNvPr id="17" name="Picture Placeholder 16"/>
          <p:cNvSpPr>
            <a:spLocks noGrp="1"/>
          </p:cNvSpPr>
          <p:nvPr>
            <p:ph type="pic" sz="quarter" idx="14"/>
          </p:nvPr>
        </p:nvSpPr>
        <p:spPr>
          <a:xfrm>
            <a:off x="327600" y="2766792"/>
            <a:ext cx="2700000" cy="1620000"/>
          </a:xfrm>
          <a:prstGeom prst="rect">
            <a:avLst/>
          </a:prstGeom>
        </p:spPr>
        <p:txBody>
          <a:bodyPr vert="horz" lIns="0" tIns="0" rIns="0" bIns="0" anchor="ctr" anchorCtr="0"/>
          <a:lstStyle>
            <a:lvl1pPr marL="0" indent="0" algn="ctr">
              <a:lnSpc>
                <a:spcPct val="100000"/>
              </a:lnSpc>
              <a:spcBef>
                <a:spcPts val="0"/>
              </a:spcBef>
              <a:spcAft>
                <a:spcPts val="0"/>
              </a:spcAft>
              <a:buNone/>
              <a:defRPr sz="1050" baseline="0">
                <a:solidFill>
                  <a:schemeClr val="tx1"/>
                </a:solidFill>
                <a:latin typeface="Arial" pitchFamily="34" charset="0"/>
                <a:cs typeface="Arial" pitchFamily="34" charset="0"/>
              </a:defRPr>
            </a:lvl1pPr>
          </a:lstStyle>
          <a:p>
            <a:r>
              <a:rPr lang="en-GB" noProof="0" dirty="0"/>
              <a:t>Click icon to add picture</a:t>
            </a:r>
          </a:p>
        </p:txBody>
      </p:sp>
      <p:sp>
        <p:nvSpPr>
          <p:cNvPr id="18" name="Picture Placeholder 16"/>
          <p:cNvSpPr>
            <a:spLocks noGrp="1"/>
          </p:cNvSpPr>
          <p:nvPr>
            <p:ph type="pic" sz="quarter" idx="15"/>
          </p:nvPr>
        </p:nvSpPr>
        <p:spPr>
          <a:xfrm>
            <a:off x="3201023" y="2766792"/>
            <a:ext cx="2700000" cy="1620000"/>
          </a:xfrm>
          <a:prstGeom prst="rect">
            <a:avLst/>
          </a:prstGeom>
        </p:spPr>
        <p:txBody>
          <a:bodyPr vert="horz" lIns="0" tIns="0" rIns="0" bIns="0" anchor="ctr" anchorCtr="0"/>
          <a:lstStyle>
            <a:lvl1pPr marL="0" indent="0" algn="ctr">
              <a:lnSpc>
                <a:spcPct val="100000"/>
              </a:lnSpc>
              <a:spcBef>
                <a:spcPts val="0"/>
              </a:spcBef>
              <a:spcAft>
                <a:spcPts val="0"/>
              </a:spcAft>
              <a:buNone/>
              <a:defRPr sz="1050" baseline="0">
                <a:solidFill>
                  <a:schemeClr val="tx1"/>
                </a:solidFill>
                <a:latin typeface="Arial" pitchFamily="34" charset="0"/>
                <a:cs typeface="Arial" pitchFamily="34" charset="0"/>
              </a:defRPr>
            </a:lvl1pPr>
          </a:lstStyle>
          <a:p>
            <a:r>
              <a:rPr lang="en-GB" noProof="0"/>
              <a:t>Click icon to add picture</a:t>
            </a:r>
          </a:p>
        </p:txBody>
      </p:sp>
      <p:sp>
        <p:nvSpPr>
          <p:cNvPr id="19" name="Picture Placeholder 16"/>
          <p:cNvSpPr>
            <a:spLocks noGrp="1"/>
          </p:cNvSpPr>
          <p:nvPr>
            <p:ph type="pic" sz="quarter" idx="16"/>
          </p:nvPr>
        </p:nvSpPr>
        <p:spPr>
          <a:xfrm>
            <a:off x="6067748" y="2766792"/>
            <a:ext cx="2700000" cy="1620000"/>
          </a:xfrm>
          <a:prstGeom prst="rect">
            <a:avLst/>
          </a:prstGeom>
        </p:spPr>
        <p:txBody>
          <a:bodyPr vert="horz" lIns="0" tIns="0" rIns="0" bIns="0" anchor="ctr" anchorCtr="0"/>
          <a:lstStyle>
            <a:lvl1pPr marL="0" indent="0" algn="ctr">
              <a:lnSpc>
                <a:spcPct val="100000"/>
              </a:lnSpc>
              <a:spcBef>
                <a:spcPts val="0"/>
              </a:spcBef>
              <a:spcAft>
                <a:spcPts val="0"/>
              </a:spcAft>
              <a:buNone/>
              <a:defRPr sz="1050" baseline="0">
                <a:solidFill>
                  <a:schemeClr val="tx1"/>
                </a:solidFill>
                <a:latin typeface="Arial" pitchFamily="34" charset="0"/>
                <a:cs typeface="Arial" pitchFamily="34" charset="0"/>
              </a:defRPr>
            </a:lvl1pPr>
          </a:lstStyle>
          <a:p>
            <a:r>
              <a:rPr lang="en-GB" noProof="0"/>
              <a:t>Click icon to add picture</a:t>
            </a:r>
          </a:p>
        </p:txBody>
      </p:sp>
      <p:sp>
        <p:nvSpPr>
          <p:cNvPr id="21" name="Text Placeholder 2"/>
          <p:cNvSpPr>
            <a:spLocks noGrp="1"/>
          </p:cNvSpPr>
          <p:nvPr>
            <p:ph type="body" sz="quarter" idx="13"/>
          </p:nvPr>
        </p:nvSpPr>
        <p:spPr>
          <a:xfrm>
            <a:off x="236537" y="1237098"/>
            <a:ext cx="7056000" cy="1440000"/>
          </a:xfrm>
          <a:prstGeom prst="rect">
            <a:avLst/>
          </a:prstGeom>
        </p:spPr>
        <p:txBody>
          <a:bodyPr vert="horz"/>
          <a:lstStyle>
            <a:lvl1pPr marL="0" marR="0" indent="0" algn="l" defTabSz="685800" rtl="0" eaLnBrk="1" fontAlgn="base" latinLnBrk="0" hangingPunct="1">
              <a:lnSpc>
                <a:spcPct val="100000"/>
              </a:lnSpc>
              <a:spcBef>
                <a:spcPts val="0"/>
              </a:spcBef>
              <a:spcAft>
                <a:spcPts val="0"/>
              </a:spcAft>
              <a:buClrTx/>
              <a:buSzTx/>
              <a:buFontTx/>
              <a:buNone/>
              <a:tabLst/>
              <a:defRPr sz="1800">
                <a:solidFill>
                  <a:schemeClr val="tx1"/>
                </a:solidFill>
                <a:latin typeface="Arial" pitchFamily="34" charset="0"/>
                <a:cs typeface="Arial" pitchFamily="34" charset="0"/>
              </a:defRPr>
            </a:lvl1pPr>
            <a:lvl2pPr marL="198835" marR="0" indent="-197644" algn="l" defTabSz="685800" rtl="0" eaLnBrk="1" fontAlgn="base" latinLnBrk="0" hangingPunct="1">
              <a:lnSpc>
                <a:spcPct val="90000"/>
              </a:lnSpc>
              <a:spcBef>
                <a:spcPct val="0"/>
              </a:spcBef>
              <a:spcAft>
                <a:spcPct val="0"/>
              </a:spcAft>
              <a:buClrTx/>
              <a:buSzTx/>
              <a:buFontTx/>
              <a:buChar char="•"/>
              <a:tabLst/>
              <a:defRPr sz="1350"/>
            </a:lvl2pPr>
            <a:lvl3pPr marL="466725" marR="0" indent="-135731" algn="l" defTabSz="685800" rtl="0" eaLnBrk="1" fontAlgn="base" latinLnBrk="0" hangingPunct="1">
              <a:lnSpc>
                <a:spcPct val="90000"/>
              </a:lnSpc>
              <a:spcBef>
                <a:spcPct val="0"/>
              </a:spcBef>
              <a:spcAft>
                <a:spcPct val="0"/>
              </a:spcAft>
              <a:buClrTx/>
              <a:buSzTx/>
              <a:buFont typeface="Arial" charset="0"/>
              <a:buChar char="-"/>
              <a:tabLst/>
              <a:defRPr sz="1350"/>
            </a:lvl3pPr>
            <a:lvl4pPr marL="1243013" indent="-214313">
              <a:buFont typeface="Arial"/>
              <a:buChar char="•"/>
              <a:defRPr sz="1350"/>
            </a:lvl4pPr>
            <a:lvl5pPr marL="1585913" indent="-214313">
              <a:buFont typeface="Arial"/>
              <a:buChar char="•"/>
              <a:defRPr sz="1350"/>
            </a:lvl5pPr>
          </a:lstStyle>
          <a:p>
            <a:pPr lvl="0"/>
            <a:r>
              <a:rPr lang="en-GB" noProof="0" dirty="0"/>
              <a:t>Click to edit Master text styles</a:t>
            </a:r>
          </a:p>
        </p:txBody>
      </p:sp>
      <p:sp>
        <p:nvSpPr>
          <p:cNvPr id="8"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dirty="0"/>
          </a:p>
        </p:txBody>
      </p:sp>
      <p:sp>
        <p:nvSpPr>
          <p:cNvPr id="9" name="Title 8"/>
          <p:cNvSpPr>
            <a:spLocks noGrp="1"/>
          </p:cNvSpPr>
          <p:nvPr>
            <p:ph type="title" hasCustomPrompt="1"/>
          </p:nvPr>
        </p:nvSpPr>
        <p:spPr>
          <a:xfrm>
            <a:off x="237062" y="144000"/>
            <a:ext cx="8765651" cy="504000"/>
          </a:xfrm>
          <a:prstGeom prst="rect">
            <a:avLst/>
          </a:prstGeom>
        </p:spPr>
        <p:txBody>
          <a:bodyPr vert="horz"/>
          <a:lstStyle>
            <a:lvl1pPr algn="l" defTabSz="457200" rtl="0" eaLnBrk="1" latinLnBrk="0" hangingPunct="1">
              <a:lnSpc>
                <a:spcPct val="100000"/>
              </a:lnSpc>
              <a:spcBef>
                <a:spcPct val="0"/>
              </a:spcBef>
              <a:buNone/>
              <a:defRPr lang="en-GB" sz="2400" b="1" kern="1200" baseline="0" noProof="0" dirty="0">
                <a:solidFill>
                  <a:srgbClr val="830051"/>
                </a:solidFill>
                <a:latin typeface="Arial" pitchFamily="34" charset="0"/>
                <a:ea typeface="+mj-ea"/>
                <a:cs typeface="Arial" pitchFamily="34" charset="0"/>
              </a:defRPr>
            </a:lvl1pPr>
          </a:lstStyle>
          <a:p>
            <a:r>
              <a:rPr lang="en-GB" noProof="0" dirty="0"/>
              <a:t>Click to add title</a:t>
            </a:r>
          </a:p>
        </p:txBody>
      </p:sp>
    </p:spTree>
    <p:extLst>
      <p:ext uri="{BB962C8B-B14F-4D97-AF65-F5344CB8AC3E}">
        <p14:creationId xmlns:p14="http://schemas.microsoft.com/office/powerpoint/2010/main" val="3069386005"/>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Contents List">
    <p:spTree>
      <p:nvGrpSpPr>
        <p:cNvPr id="1" name=""/>
        <p:cNvGrpSpPr/>
        <p:nvPr/>
      </p:nvGrpSpPr>
      <p:grpSpPr>
        <a:xfrm>
          <a:off x="0" y="0"/>
          <a:ext cx="0" cy="0"/>
          <a:chOff x="0" y="0"/>
          <a:chExt cx="0" cy="0"/>
        </a:xfrm>
      </p:grpSpPr>
      <p:sp>
        <p:nvSpPr>
          <p:cNvPr id="7" name="Content Placeholder 2"/>
          <p:cNvSpPr>
            <a:spLocks noGrp="1"/>
          </p:cNvSpPr>
          <p:nvPr>
            <p:ph idx="1" hasCustomPrompt="1"/>
          </p:nvPr>
        </p:nvSpPr>
        <p:spPr>
          <a:xfrm>
            <a:off x="236537" y="1233071"/>
            <a:ext cx="8766174" cy="3172500"/>
          </a:xfrm>
          <a:prstGeom prst="rect">
            <a:avLst/>
          </a:prstGeom>
        </p:spPr>
        <p:txBody>
          <a:bodyPr/>
          <a:lstStyle>
            <a:lvl1pPr marL="269875" indent="-269875">
              <a:lnSpc>
                <a:spcPct val="100000"/>
              </a:lnSpc>
              <a:spcBef>
                <a:spcPts val="0"/>
              </a:spcBef>
              <a:buClrTx/>
              <a:buFont typeface="+mj-lt"/>
              <a:buAutoNum type="arabicPeriod"/>
              <a:defRPr sz="1800" b="1">
                <a:solidFill>
                  <a:schemeClr val="tx1"/>
                </a:solidFill>
                <a:latin typeface="Arial" pitchFamily="34" charset="0"/>
                <a:cs typeface="Arial" pitchFamily="34" charset="0"/>
              </a:defRPr>
            </a:lvl1pPr>
            <a:lvl2pPr marL="472500" indent="-135000">
              <a:lnSpc>
                <a:spcPct val="100000"/>
              </a:lnSpc>
              <a:spcBef>
                <a:spcPts val="0"/>
              </a:spcBef>
              <a:buClrTx/>
              <a:buFont typeface="Arial" pitchFamily="34" charset="0"/>
              <a:buChar char="•"/>
              <a:defRPr sz="1600" baseline="0">
                <a:solidFill>
                  <a:schemeClr val="tx1"/>
                </a:solidFill>
                <a:latin typeface="Arial" pitchFamily="34" charset="0"/>
                <a:cs typeface="Arial" pitchFamily="34" charset="0"/>
              </a:defRPr>
            </a:lvl2pPr>
            <a:lvl3pPr>
              <a:defRPr sz="1050" baseline="0">
                <a:latin typeface="Arial" pitchFamily="34" charset="0"/>
                <a:cs typeface="Arial" pitchFamily="34" charset="0"/>
              </a:defRPr>
            </a:lvl3pPr>
            <a:lvl4pPr marL="467100" indent="-135000">
              <a:defRPr sz="1050">
                <a:latin typeface="Arial" pitchFamily="34" charset="0"/>
                <a:cs typeface="Arial" pitchFamily="34" charset="0"/>
              </a:defRPr>
            </a:lvl4pPr>
            <a:lvl5pPr marL="467100">
              <a:defRPr sz="1050">
                <a:latin typeface="Arial" pitchFamily="34" charset="0"/>
                <a:cs typeface="Arial" pitchFamily="34" charset="0"/>
              </a:defRPr>
            </a:lvl5pPr>
            <a:lvl6pPr>
              <a:defRPr>
                <a:latin typeface="Arial" pitchFamily="34" charset="0"/>
                <a:cs typeface="Arial" pitchFamily="34" charset="0"/>
              </a:defRPr>
            </a:lvl6pPr>
          </a:lstStyle>
          <a:p>
            <a:r>
              <a:rPr lang="en-GB" noProof="0" dirty="0"/>
              <a:t>First level</a:t>
            </a:r>
          </a:p>
          <a:p>
            <a:pPr lvl="1"/>
            <a:r>
              <a:rPr lang="en-GB" noProof="0" dirty="0"/>
              <a:t>Second level</a:t>
            </a:r>
          </a:p>
          <a:p>
            <a:pPr lvl="1"/>
            <a:r>
              <a:rPr lang="en-GB" noProof="0" dirty="0"/>
              <a:t>Third level</a:t>
            </a:r>
          </a:p>
          <a:p>
            <a:pPr lvl="1"/>
            <a:r>
              <a:rPr lang="en-GB" noProof="0" dirty="0"/>
              <a:t>Fourth level</a:t>
            </a:r>
          </a:p>
        </p:txBody>
      </p:sp>
      <p:sp>
        <p:nvSpPr>
          <p:cNvPr id="5"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dirty="0"/>
          </a:p>
        </p:txBody>
      </p:sp>
      <p:sp>
        <p:nvSpPr>
          <p:cNvPr id="9" name="Title 8"/>
          <p:cNvSpPr>
            <a:spLocks noGrp="1"/>
          </p:cNvSpPr>
          <p:nvPr>
            <p:ph type="title" hasCustomPrompt="1"/>
          </p:nvPr>
        </p:nvSpPr>
        <p:spPr>
          <a:xfrm>
            <a:off x="237062" y="144000"/>
            <a:ext cx="8765651" cy="504000"/>
          </a:xfrm>
          <a:prstGeom prst="rect">
            <a:avLst/>
          </a:prstGeom>
        </p:spPr>
        <p:txBody>
          <a:bodyPr vert="horz"/>
          <a:lstStyle>
            <a:lvl1pPr algn="l" defTabSz="457200" rtl="0" eaLnBrk="1" latinLnBrk="0" hangingPunct="1">
              <a:lnSpc>
                <a:spcPct val="100000"/>
              </a:lnSpc>
              <a:spcBef>
                <a:spcPct val="0"/>
              </a:spcBef>
              <a:buNone/>
              <a:defRPr lang="en-GB" sz="2400" b="1" kern="1200" baseline="0" noProof="0" dirty="0">
                <a:solidFill>
                  <a:srgbClr val="830051"/>
                </a:solidFill>
                <a:latin typeface="Arial" pitchFamily="34" charset="0"/>
                <a:ea typeface="+mj-ea"/>
                <a:cs typeface="Arial" pitchFamily="34" charset="0"/>
              </a:defRPr>
            </a:lvl1pPr>
          </a:lstStyle>
          <a:p>
            <a:r>
              <a:rPr lang="en-GB" noProof="0" dirty="0"/>
              <a:t>Click to add content title</a:t>
            </a:r>
          </a:p>
        </p:txBody>
      </p:sp>
    </p:spTree>
    <p:extLst>
      <p:ext uri="{BB962C8B-B14F-4D97-AF65-F5344CB8AC3E}">
        <p14:creationId xmlns:p14="http://schemas.microsoft.com/office/powerpoint/2010/main" val="4194071999"/>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dirty="0"/>
          </a:p>
        </p:txBody>
      </p:sp>
      <p:sp>
        <p:nvSpPr>
          <p:cNvPr id="6" name="Title 8"/>
          <p:cNvSpPr>
            <a:spLocks noGrp="1"/>
          </p:cNvSpPr>
          <p:nvPr>
            <p:ph type="title" hasCustomPrompt="1"/>
          </p:nvPr>
        </p:nvSpPr>
        <p:spPr>
          <a:xfrm>
            <a:off x="237062" y="144000"/>
            <a:ext cx="8765651" cy="504000"/>
          </a:xfrm>
          <a:prstGeom prst="rect">
            <a:avLst/>
          </a:prstGeom>
        </p:spPr>
        <p:txBody>
          <a:bodyPr vert="horz"/>
          <a:lstStyle>
            <a:lvl1pPr algn="l" defTabSz="457200" rtl="0" eaLnBrk="1" latinLnBrk="0" hangingPunct="1">
              <a:lnSpc>
                <a:spcPct val="100000"/>
              </a:lnSpc>
              <a:spcBef>
                <a:spcPct val="0"/>
              </a:spcBef>
              <a:buNone/>
              <a:defRPr lang="en-GB" sz="2400" b="1" kern="1200" baseline="0" noProof="0" dirty="0">
                <a:solidFill>
                  <a:srgbClr val="830051"/>
                </a:solidFill>
                <a:latin typeface="Arial" pitchFamily="34" charset="0"/>
                <a:ea typeface="+mj-ea"/>
                <a:cs typeface="Arial" pitchFamily="34" charset="0"/>
              </a:defRPr>
            </a:lvl1pPr>
          </a:lstStyle>
          <a:p>
            <a:r>
              <a:rPr lang="en-GB" noProof="0" dirty="0"/>
              <a:t>Click to add title</a:t>
            </a:r>
          </a:p>
        </p:txBody>
      </p:sp>
    </p:spTree>
    <p:extLst>
      <p:ext uri="{BB962C8B-B14F-4D97-AF65-F5344CB8AC3E}">
        <p14:creationId xmlns:p14="http://schemas.microsoft.com/office/powerpoint/2010/main" val="114221122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114438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RIA TLR9">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8486FD2-C3A7-1C42-A299-B8FF6953E81D}"/>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144000" y="2902521"/>
            <a:ext cx="8856000" cy="2125663"/>
          </a:xfrm>
          <a:prstGeom prst="rect">
            <a:avLst/>
          </a:prstGeom>
        </p:spPr>
      </p:pic>
      <p:sp>
        <p:nvSpPr>
          <p:cNvPr id="13"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dirty="0"/>
              <a:t>Click to add presentation title</a:t>
            </a:r>
          </a:p>
        </p:txBody>
      </p:sp>
      <p:pic>
        <p:nvPicPr>
          <p:cNvPr id="11" name="Picture 10" descr="AZ_RGB_H_POS.jp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sp>
        <p:nvSpPr>
          <p:cNvPr id="16"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dirty="0"/>
              <a:t>Click to add speaker title</a:t>
            </a:r>
          </a:p>
        </p:txBody>
      </p:sp>
      <p:sp>
        <p:nvSpPr>
          <p:cNvPr id="17"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dirty="0"/>
              <a:t>Click to add event title</a:t>
            </a:r>
          </a:p>
        </p:txBody>
      </p:sp>
      <p:sp>
        <p:nvSpPr>
          <p:cNvPr id="18"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dirty="0"/>
              <a:t>Confidential statement</a:t>
            </a:r>
          </a:p>
        </p:txBody>
      </p:sp>
      <p:sp>
        <p:nvSpPr>
          <p:cNvPr id="19"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dirty="0"/>
              <a:t>00 Month Year</a:t>
            </a:r>
          </a:p>
        </p:txBody>
      </p:sp>
    </p:spTree>
    <p:extLst>
      <p:ext uri="{BB962C8B-B14F-4D97-AF65-F5344CB8AC3E}">
        <p14:creationId xmlns:p14="http://schemas.microsoft.com/office/powerpoint/2010/main" val="27922996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Discovery Sciences">
    <p:spTree>
      <p:nvGrpSpPr>
        <p:cNvPr id="1" name=""/>
        <p:cNvGrpSpPr/>
        <p:nvPr/>
      </p:nvGrpSpPr>
      <p:grpSpPr>
        <a:xfrm>
          <a:off x="0" y="0"/>
          <a:ext cx="0" cy="0"/>
          <a:chOff x="0" y="0"/>
          <a:chExt cx="0" cy="0"/>
        </a:xfrm>
      </p:grpSpPr>
      <p:sp>
        <p:nvSpPr>
          <p:cNvPr id="9"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dirty="0"/>
              <a:t>Click to add presentation title</a:t>
            </a:r>
          </a:p>
        </p:txBody>
      </p:sp>
      <p:pic>
        <p:nvPicPr>
          <p:cNvPr id="23" name="Picture 22" descr="AZ_RGB_H_POS.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pic>
        <p:nvPicPr>
          <p:cNvPr id="2" name="Picture 1" descr="CRISPR_technology_for_genome_editing_screen.jpg"/>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146957" y="2876550"/>
            <a:ext cx="8856000" cy="2125664"/>
          </a:xfrm>
          <a:prstGeom prst="rect">
            <a:avLst/>
          </a:prstGeom>
        </p:spPr>
      </p:pic>
      <p:sp>
        <p:nvSpPr>
          <p:cNvPr id="10"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dirty="0"/>
              <a:t>Click to add speaker title</a:t>
            </a:r>
          </a:p>
        </p:txBody>
      </p:sp>
      <p:sp>
        <p:nvSpPr>
          <p:cNvPr id="11"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dirty="0"/>
              <a:t>Click to add event title</a:t>
            </a:r>
          </a:p>
        </p:txBody>
      </p:sp>
      <p:sp>
        <p:nvSpPr>
          <p:cNvPr id="12"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dirty="0"/>
              <a:t>Confidential statement</a:t>
            </a:r>
          </a:p>
        </p:txBody>
      </p:sp>
      <p:sp>
        <p:nvSpPr>
          <p:cNvPr id="13"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dirty="0"/>
              <a:t>00 Month Year</a:t>
            </a:r>
          </a:p>
        </p:txBody>
      </p:sp>
    </p:spTree>
    <p:extLst>
      <p:ext uri="{BB962C8B-B14F-4D97-AF65-F5344CB8AC3E}">
        <p14:creationId xmlns:p14="http://schemas.microsoft.com/office/powerpoint/2010/main" val="13196244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jpe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slideLayout" Target="../slideLayouts/slideLayout32.xml"/><Relationship Id="rId18" Type="http://schemas.openxmlformats.org/officeDocument/2006/relationships/slideLayout" Target="../slideLayouts/slideLayout37.xml"/><Relationship Id="rId26" Type="http://schemas.openxmlformats.org/officeDocument/2006/relationships/slideLayout" Target="../slideLayouts/slideLayout45.xml"/><Relationship Id="rId3" Type="http://schemas.openxmlformats.org/officeDocument/2006/relationships/slideLayout" Target="../slideLayouts/slideLayout22.xml"/><Relationship Id="rId21" Type="http://schemas.openxmlformats.org/officeDocument/2006/relationships/slideLayout" Target="../slideLayouts/slideLayout40.xml"/><Relationship Id="rId7" Type="http://schemas.openxmlformats.org/officeDocument/2006/relationships/slideLayout" Target="../slideLayouts/slideLayout26.xml"/><Relationship Id="rId12" Type="http://schemas.openxmlformats.org/officeDocument/2006/relationships/slideLayout" Target="../slideLayouts/slideLayout31.xml"/><Relationship Id="rId17" Type="http://schemas.openxmlformats.org/officeDocument/2006/relationships/slideLayout" Target="../slideLayouts/slideLayout36.xml"/><Relationship Id="rId25" Type="http://schemas.openxmlformats.org/officeDocument/2006/relationships/slideLayout" Target="../slideLayouts/slideLayout44.xml"/><Relationship Id="rId2" Type="http://schemas.openxmlformats.org/officeDocument/2006/relationships/slideLayout" Target="../slideLayouts/slideLayout21.xml"/><Relationship Id="rId16" Type="http://schemas.openxmlformats.org/officeDocument/2006/relationships/slideLayout" Target="../slideLayouts/slideLayout35.xml"/><Relationship Id="rId20" Type="http://schemas.openxmlformats.org/officeDocument/2006/relationships/slideLayout" Target="../slideLayouts/slideLayout39.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24" Type="http://schemas.openxmlformats.org/officeDocument/2006/relationships/slideLayout" Target="../slideLayouts/slideLayout43.xml"/><Relationship Id="rId5" Type="http://schemas.openxmlformats.org/officeDocument/2006/relationships/slideLayout" Target="../slideLayouts/slideLayout24.xml"/><Relationship Id="rId15" Type="http://schemas.openxmlformats.org/officeDocument/2006/relationships/slideLayout" Target="../slideLayouts/slideLayout34.xml"/><Relationship Id="rId23" Type="http://schemas.openxmlformats.org/officeDocument/2006/relationships/slideLayout" Target="../slideLayouts/slideLayout42.xml"/><Relationship Id="rId28" Type="http://schemas.openxmlformats.org/officeDocument/2006/relationships/image" Target="../media/image1.jpeg"/><Relationship Id="rId10" Type="http://schemas.openxmlformats.org/officeDocument/2006/relationships/slideLayout" Target="../slideLayouts/slideLayout29.xml"/><Relationship Id="rId19" Type="http://schemas.openxmlformats.org/officeDocument/2006/relationships/slideLayout" Target="../slideLayouts/slideLayout38.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slideLayout" Target="../slideLayouts/slideLayout33.xml"/><Relationship Id="rId22" Type="http://schemas.openxmlformats.org/officeDocument/2006/relationships/slideLayout" Target="../slideLayouts/slideLayout41.xml"/><Relationship Id="rId27"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1.jpeg"/><Relationship Id="rId3" Type="http://schemas.openxmlformats.org/officeDocument/2006/relationships/slideLayout" Target="../slideLayouts/slideLayout48.xml"/><Relationship Id="rId7" Type="http://schemas.openxmlformats.org/officeDocument/2006/relationships/theme" Target="../theme/theme3.xml"/><Relationship Id="rId2" Type="http://schemas.openxmlformats.org/officeDocument/2006/relationships/slideLayout" Target="../slideLayouts/slideLayout47.xml"/><Relationship Id="rId1" Type="http://schemas.openxmlformats.org/officeDocument/2006/relationships/slideLayout" Target="../slideLayouts/slideLayout46.xml"/><Relationship Id="rId6" Type="http://schemas.openxmlformats.org/officeDocument/2006/relationships/slideLayout" Target="../slideLayouts/slideLayout51.xml"/><Relationship Id="rId5" Type="http://schemas.openxmlformats.org/officeDocument/2006/relationships/slideLayout" Target="../slideLayouts/slideLayout50.xml"/><Relationship Id="rId4" Type="http://schemas.openxmlformats.org/officeDocument/2006/relationships/slideLayout" Target="../slideLayouts/slideLayout4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9.xml"/><Relationship Id="rId13" Type="http://schemas.openxmlformats.org/officeDocument/2006/relationships/slideLayout" Target="../slideLayouts/slideLayout64.xml"/><Relationship Id="rId18" Type="http://schemas.openxmlformats.org/officeDocument/2006/relationships/slideLayout" Target="../slideLayouts/slideLayout69.xml"/><Relationship Id="rId26" Type="http://schemas.openxmlformats.org/officeDocument/2006/relationships/slideLayout" Target="../slideLayouts/slideLayout77.xml"/><Relationship Id="rId3" Type="http://schemas.openxmlformats.org/officeDocument/2006/relationships/slideLayout" Target="../slideLayouts/slideLayout54.xml"/><Relationship Id="rId21" Type="http://schemas.openxmlformats.org/officeDocument/2006/relationships/slideLayout" Target="../slideLayouts/slideLayout72.xml"/><Relationship Id="rId7" Type="http://schemas.openxmlformats.org/officeDocument/2006/relationships/slideLayout" Target="../slideLayouts/slideLayout58.xml"/><Relationship Id="rId12" Type="http://schemas.openxmlformats.org/officeDocument/2006/relationships/slideLayout" Target="../slideLayouts/slideLayout63.xml"/><Relationship Id="rId17" Type="http://schemas.openxmlformats.org/officeDocument/2006/relationships/slideLayout" Target="../slideLayouts/slideLayout68.xml"/><Relationship Id="rId25" Type="http://schemas.openxmlformats.org/officeDocument/2006/relationships/slideLayout" Target="../slideLayouts/slideLayout76.xml"/><Relationship Id="rId2" Type="http://schemas.openxmlformats.org/officeDocument/2006/relationships/slideLayout" Target="../slideLayouts/slideLayout53.xml"/><Relationship Id="rId16" Type="http://schemas.openxmlformats.org/officeDocument/2006/relationships/slideLayout" Target="../slideLayouts/slideLayout67.xml"/><Relationship Id="rId20" Type="http://schemas.openxmlformats.org/officeDocument/2006/relationships/slideLayout" Target="../slideLayouts/slideLayout71.xml"/><Relationship Id="rId29" Type="http://schemas.openxmlformats.org/officeDocument/2006/relationships/image" Target="../media/image1.jpeg"/><Relationship Id="rId1" Type="http://schemas.openxmlformats.org/officeDocument/2006/relationships/slideLayout" Target="../slideLayouts/slideLayout52.xml"/><Relationship Id="rId6" Type="http://schemas.openxmlformats.org/officeDocument/2006/relationships/slideLayout" Target="../slideLayouts/slideLayout57.xml"/><Relationship Id="rId11" Type="http://schemas.openxmlformats.org/officeDocument/2006/relationships/slideLayout" Target="../slideLayouts/slideLayout62.xml"/><Relationship Id="rId24" Type="http://schemas.openxmlformats.org/officeDocument/2006/relationships/slideLayout" Target="../slideLayouts/slideLayout75.xml"/><Relationship Id="rId5" Type="http://schemas.openxmlformats.org/officeDocument/2006/relationships/slideLayout" Target="../slideLayouts/slideLayout56.xml"/><Relationship Id="rId15" Type="http://schemas.openxmlformats.org/officeDocument/2006/relationships/slideLayout" Target="../slideLayouts/slideLayout66.xml"/><Relationship Id="rId23" Type="http://schemas.openxmlformats.org/officeDocument/2006/relationships/slideLayout" Target="../slideLayouts/slideLayout74.xml"/><Relationship Id="rId28" Type="http://schemas.openxmlformats.org/officeDocument/2006/relationships/theme" Target="../theme/theme4.xml"/><Relationship Id="rId10" Type="http://schemas.openxmlformats.org/officeDocument/2006/relationships/slideLayout" Target="../slideLayouts/slideLayout61.xml"/><Relationship Id="rId19" Type="http://schemas.openxmlformats.org/officeDocument/2006/relationships/slideLayout" Target="../slideLayouts/slideLayout70.xml"/><Relationship Id="rId4" Type="http://schemas.openxmlformats.org/officeDocument/2006/relationships/slideLayout" Target="../slideLayouts/slideLayout55.xml"/><Relationship Id="rId9" Type="http://schemas.openxmlformats.org/officeDocument/2006/relationships/slideLayout" Target="../slideLayouts/slideLayout60.xml"/><Relationship Id="rId14" Type="http://schemas.openxmlformats.org/officeDocument/2006/relationships/slideLayout" Target="../slideLayouts/slideLayout65.xml"/><Relationship Id="rId22" Type="http://schemas.openxmlformats.org/officeDocument/2006/relationships/slideLayout" Target="../slideLayouts/slideLayout73.xml"/><Relationship Id="rId27" Type="http://schemas.openxmlformats.org/officeDocument/2006/relationships/slideLayout" Target="../slideLayouts/slideLayout7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 name="Picture 1" descr="AZ_SYMBOL_RGB.jpg"/>
          <p:cNvPicPr>
            <a:picLocks noChangeAspect="1"/>
          </p:cNvPicPr>
          <p:nvPr userDrawn="1"/>
        </p:nvPicPr>
        <p:blipFill>
          <a:blip r:embed="rId21" cstate="screen">
            <a:extLst>
              <a:ext uri="{28A0092B-C50C-407E-A947-70E740481C1C}">
                <a14:useLocalDpi xmlns:a14="http://schemas.microsoft.com/office/drawing/2010/main"/>
              </a:ext>
            </a:extLst>
          </a:blip>
          <a:stretch>
            <a:fillRect/>
          </a:stretch>
        </p:blipFill>
        <p:spPr>
          <a:xfrm>
            <a:off x="8440596" y="4497844"/>
            <a:ext cx="453600" cy="522161"/>
          </a:xfrm>
          <a:prstGeom prst="rect">
            <a:avLst/>
          </a:prstGeom>
        </p:spPr>
      </p:pic>
      <p:sp>
        <p:nvSpPr>
          <p:cNvPr id="8"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dirty="0"/>
          </a:p>
        </p:txBody>
      </p:sp>
    </p:spTree>
    <p:extLst>
      <p:ext uri="{BB962C8B-B14F-4D97-AF65-F5344CB8AC3E}">
        <p14:creationId xmlns:p14="http://schemas.microsoft.com/office/powerpoint/2010/main" val="3211318905"/>
      </p:ext>
    </p:extLst>
  </p:cSld>
  <p:clrMap bg1="lt1" tx1="dk1" bg2="lt2" tx2="dk2" accent1="accent1" accent2="accent2" accent3="accent3" accent4="accent4" accent5="accent5" accent6="accent6" hlink="hlink" folHlink="folHlink"/>
  <p:sldLayoutIdLst>
    <p:sldLayoutId id="2147483752" r:id="rId1"/>
    <p:sldLayoutId id="2147483830" r:id="rId2"/>
    <p:sldLayoutId id="2147483828" r:id="rId3"/>
    <p:sldLayoutId id="2147483790" r:id="rId4"/>
    <p:sldLayoutId id="2147483792" r:id="rId5"/>
    <p:sldLayoutId id="2147483793" r:id="rId6"/>
    <p:sldLayoutId id="2147483824" r:id="rId7"/>
    <p:sldLayoutId id="2147483826" r:id="rId8"/>
    <p:sldLayoutId id="2147483794" r:id="rId9"/>
    <p:sldLayoutId id="2147483832" r:id="rId10"/>
    <p:sldLayoutId id="2147483795" r:id="rId11"/>
    <p:sldLayoutId id="2147483796" r:id="rId12"/>
    <p:sldLayoutId id="2147483833" r:id="rId13"/>
    <p:sldLayoutId id="2147483837" r:id="rId14"/>
    <p:sldLayoutId id="2147483839" r:id="rId15"/>
    <p:sldLayoutId id="2147483797" r:id="rId16"/>
    <p:sldLayoutId id="2147483798" r:id="rId17"/>
    <p:sldLayoutId id="2147483799" r:id="rId18"/>
    <p:sldLayoutId id="2147483789" r:id="rId19"/>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dirty="0"/>
          </a:p>
        </p:txBody>
      </p:sp>
      <p:pic>
        <p:nvPicPr>
          <p:cNvPr id="5" name="Picture 4" descr="AZ_SYMBOL_RGB.jpg"/>
          <p:cNvPicPr>
            <a:picLocks noChangeAspect="1"/>
          </p:cNvPicPr>
          <p:nvPr userDrawn="1"/>
        </p:nvPicPr>
        <p:blipFill>
          <a:blip r:embed="rId28" cstate="screen">
            <a:extLst>
              <a:ext uri="{28A0092B-C50C-407E-A947-70E740481C1C}">
                <a14:useLocalDpi xmlns:a14="http://schemas.microsoft.com/office/drawing/2010/main"/>
              </a:ext>
            </a:extLst>
          </a:blip>
          <a:stretch>
            <a:fillRect/>
          </a:stretch>
        </p:blipFill>
        <p:spPr>
          <a:xfrm>
            <a:off x="8440596" y="4497844"/>
            <a:ext cx="453600" cy="522161"/>
          </a:xfrm>
          <a:prstGeom prst="rect">
            <a:avLst/>
          </a:prstGeom>
        </p:spPr>
      </p:pic>
    </p:spTree>
    <p:extLst>
      <p:ext uri="{BB962C8B-B14F-4D97-AF65-F5344CB8AC3E}">
        <p14:creationId xmlns:p14="http://schemas.microsoft.com/office/powerpoint/2010/main" val="60529653"/>
      </p:ext>
    </p:extLst>
  </p:cSld>
  <p:clrMap bg1="lt1" tx1="dk1" bg2="lt2" tx2="dk2" accent1="accent1" accent2="accent2" accent3="accent3" accent4="accent4" accent5="accent5" accent6="accent6" hlink="hlink" folHlink="folHlink"/>
  <p:sldLayoutIdLst>
    <p:sldLayoutId id="2147483835" r:id="rId1"/>
    <p:sldLayoutId id="2147483831" r:id="rId2"/>
    <p:sldLayoutId id="2147483829" r:id="rId3"/>
    <p:sldLayoutId id="2147483812" r:id="rId4"/>
    <p:sldLayoutId id="2147483813" r:id="rId5"/>
    <p:sldLayoutId id="2147483814" r:id="rId6"/>
    <p:sldLayoutId id="2147483825" r:id="rId7"/>
    <p:sldLayoutId id="2147483827" r:id="rId8"/>
    <p:sldLayoutId id="2147483815" r:id="rId9"/>
    <p:sldLayoutId id="2147483811" r:id="rId10"/>
    <p:sldLayoutId id="2147483806" r:id="rId11"/>
    <p:sldLayoutId id="2147483807" r:id="rId12"/>
    <p:sldLayoutId id="2147483841" r:id="rId13"/>
    <p:sldLayoutId id="2147483838" r:id="rId14"/>
    <p:sldLayoutId id="2147483840" r:id="rId15"/>
    <p:sldLayoutId id="2147483808" r:id="rId16"/>
    <p:sldLayoutId id="2147483809" r:id="rId17"/>
    <p:sldLayoutId id="2147483810" r:id="rId18"/>
    <p:sldLayoutId id="2147483816" r:id="rId19"/>
    <p:sldLayoutId id="2147483817" r:id="rId20"/>
    <p:sldLayoutId id="2147483818" r:id="rId21"/>
    <p:sldLayoutId id="2147483819" r:id="rId22"/>
    <p:sldLayoutId id="2147483820" r:id="rId23"/>
    <p:sldLayoutId id="2147483821" r:id="rId24"/>
    <p:sldLayoutId id="2147483822" r:id="rId25"/>
    <p:sldLayoutId id="2147483823" r:id="rId26"/>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dirty="0"/>
          </a:p>
        </p:txBody>
      </p:sp>
      <p:pic>
        <p:nvPicPr>
          <p:cNvPr id="5" name="Picture 4" descr="AZ_SYMBOL_RGB.jpg"/>
          <p:cNvPicPr>
            <a:picLocks noChangeAspect="1"/>
          </p:cNvPicPr>
          <p:nvPr userDrawn="1"/>
        </p:nvPicPr>
        <p:blipFill>
          <a:blip r:embed="rId8" cstate="screen">
            <a:extLst>
              <a:ext uri="{28A0092B-C50C-407E-A947-70E740481C1C}">
                <a14:useLocalDpi xmlns:a14="http://schemas.microsoft.com/office/drawing/2010/main"/>
              </a:ext>
            </a:extLst>
          </a:blip>
          <a:stretch>
            <a:fillRect/>
          </a:stretch>
        </p:blipFill>
        <p:spPr>
          <a:xfrm>
            <a:off x="8440596" y="4497844"/>
            <a:ext cx="453600" cy="522161"/>
          </a:xfrm>
          <a:prstGeom prst="rect">
            <a:avLst/>
          </a:prstGeom>
        </p:spPr>
      </p:pic>
    </p:spTree>
    <p:extLst>
      <p:ext uri="{BB962C8B-B14F-4D97-AF65-F5344CB8AC3E}">
        <p14:creationId xmlns:p14="http://schemas.microsoft.com/office/powerpoint/2010/main" val="560800452"/>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42" r:id="rId6"/>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5"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dirty="0"/>
          </a:p>
        </p:txBody>
      </p:sp>
      <p:pic>
        <p:nvPicPr>
          <p:cNvPr id="4" name="Picture 3" descr="AZ_SYMBOL_RGB.jpg"/>
          <p:cNvPicPr>
            <a:picLocks noChangeAspect="1"/>
          </p:cNvPicPr>
          <p:nvPr userDrawn="1"/>
        </p:nvPicPr>
        <p:blipFill>
          <a:blip r:embed="rId29" cstate="screen">
            <a:extLst>
              <a:ext uri="{28A0092B-C50C-407E-A947-70E740481C1C}">
                <a14:useLocalDpi xmlns:a14="http://schemas.microsoft.com/office/drawing/2010/main"/>
              </a:ext>
            </a:extLst>
          </a:blip>
          <a:stretch>
            <a:fillRect/>
          </a:stretch>
        </p:blipFill>
        <p:spPr>
          <a:xfrm>
            <a:off x="8440596" y="4497844"/>
            <a:ext cx="453600" cy="522161"/>
          </a:xfrm>
          <a:prstGeom prst="rect">
            <a:avLst/>
          </a:prstGeom>
        </p:spPr>
      </p:pic>
    </p:spTree>
    <p:extLst>
      <p:ext uri="{BB962C8B-B14F-4D97-AF65-F5344CB8AC3E}">
        <p14:creationId xmlns:p14="http://schemas.microsoft.com/office/powerpoint/2010/main" val="525332996"/>
      </p:ext>
    </p:extLst>
  </p:cSld>
  <p:clrMap bg1="lt1" tx1="dk1" bg2="lt2" tx2="dk2" accent1="accent1" accent2="accent2" accent3="accent3" accent4="accent4" accent5="accent5" accent6="accent6" hlink="hlink" folHlink="folHlink"/>
  <p:sldLayoutIdLst>
    <p:sldLayoutId id="2147483676" r:id="rId1"/>
    <p:sldLayoutId id="2147483714" r:id="rId2"/>
    <p:sldLayoutId id="2147483720" r:id="rId3"/>
    <p:sldLayoutId id="2147483721" r:id="rId4"/>
    <p:sldLayoutId id="2147483722" r:id="rId5"/>
    <p:sldLayoutId id="2147483723" r:id="rId6"/>
    <p:sldLayoutId id="2147483724" r:id="rId7"/>
    <p:sldLayoutId id="2147483684" r:id="rId8"/>
    <p:sldLayoutId id="2147483765" r:id="rId9"/>
    <p:sldLayoutId id="2147483766" r:id="rId10"/>
    <p:sldLayoutId id="2147483767" r:id="rId11"/>
    <p:sldLayoutId id="2147483768" r:id="rId12"/>
    <p:sldLayoutId id="2147483769" r:id="rId13"/>
    <p:sldLayoutId id="2147483770" r:id="rId14"/>
    <p:sldLayoutId id="2147483771" r:id="rId15"/>
    <p:sldLayoutId id="2147483772" r:id="rId16"/>
    <p:sldLayoutId id="2147483773" r:id="rId17"/>
    <p:sldLayoutId id="2147483774" r:id="rId18"/>
    <p:sldLayoutId id="2147483775" r:id="rId19"/>
    <p:sldLayoutId id="2147483776" r:id="rId20"/>
    <p:sldLayoutId id="2147483777" r:id="rId21"/>
    <p:sldLayoutId id="2147483778" r:id="rId22"/>
    <p:sldLayoutId id="2147483779" r:id="rId23"/>
    <p:sldLayoutId id="2147483780" r:id="rId24"/>
    <p:sldLayoutId id="2147483781" r:id="rId25"/>
    <p:sldLayoutId id="2147483782" r:id="rId26"/>
    <p:sldLayoutId id="2147483783" r:id="rId27"/>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11.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60.xml"/></Relationships>
</file>

<file path=ppt/slides/_rels/slide12.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60.xml"/></Relationships>
</file>

<file path=ppt/slides/_rels/slide13.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60.xml"/></Relationships>
</file>

<file path=ppt/slides/_rels/slide14.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60.xml"/></Relationships>
</file>

<file path=ppt/slides/_rels/slide15.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56.jpeg"/><Relationship Id="rId1" Type="http://schemas.openxmlformats.org/officeDocument/2006/relationships/slideLayout" Target="../slideLayouts/slideLayout60.xml"/></Relationships>
</file>

<file path=ppt/slides/_rels/slide16.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58.jpeg"/><Relationship Id="rId1" Type="http://schemas.openxmlformats.org/officeDocument/2006/relationships/slideLayout" Target="../slideLayouts/slideLayout6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18.xml.rels><?xml version="1.0" encoding="UTF-8" standalone="yes"?>
<Relationships xmlns="http://schemas.openxmlformats.org/package/2006/relationships"><Relationship Id="rId8" Type="http://schemas.openxmlformats.org/officeDocument/2006/relationships/image" Target="../media/image65.jpeg"/><Relationship Id="rId3" Type="http://schemas.openxmlformats.org/officeDocument/2006/relationships/image" Target="../media/image60.jpeg"/><Relationship Id="rId7" Type="http://schemas.openxmlformats.org/officeDocument/2006/relationships/image" Target="../media/image64.jpeg"/><Relationship Id="rId2" Type="http://schemas.openxmlformats.org/officeDocument/2006/relationships/image" Target="../media/image58.jpeg"/><Relationship Id="rId1" Type="http://schemas.openxmlformats.org/officeDocument/2006/relationships/slideLayout" Target="../slideLayouts/slideLayout60.xml"/><Relationship Id="rId6" Type="http://schemas.openxmlformats.org/officeDocument/2006/relationships/image" Target="../media/image63.jpeg"/><Relationship Id="rId5" Type="http://schemas.openxmlformats.org/officeDocument/2006/relationships/image" Target="../media/image62.jpeg"/><Relationship Id="rId4" Type="http://schemas.openxmlformats.org/officeDocument/2006/relationships/image" Target="../media/image61.jpeg"/><Relationship Id="rId9" Type="http://schemas.openxmlformats.org/officeDocument/2006/relationships/image" Target="../media/image66.jpeg"/></Relationships>
</file>

<file path=ppt/slides/_rels/slide1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60.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slideLayout" Target="../slideLayouts/slideLayout60.xml"/><Relationship Id="rId1" Type="http://schemas.openxmlformats.org/officeDocument/2006/relationships/tags" Target="../tags/tag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2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xml"/><Relationship Id="rId1" Type="http://schemas.openxmlformats.org/officeDocument/2006/relationships/slideLayout" Target="../slideLayouts/slideLayout51.xml"/></Relationships>
</file>

<file path=ppt/slides/_rels/slide2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xml"/><Relationship Id="rId1" Type="http://schemas.openxmlformats.org/officeDocument/2006/relationships/slideLayout" Target="../slideLayouts/slideLayout51.xml"/><Relationship Id="rId4" Type="http://schemas.openxmlformats.org/officeDocument/2006/relationships/image" Target="../media/image70.png"/></Relationships>
</file>

<file path=ppt/slides/_rels/slide2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5.xml"/><Relationship Id="rId1" Type="http://schemas.openxmlformats.org/officeDocument/2006/relationships/slideLayout" Target="../slideLayouts/slideLayout51.xml"/><Relationship Id="rId4" Type="http://schemas.openxmlformats.org/officeDocument/2006/relationships/image" Target="../media/image70.png"/></Relationships>
</file>

<file path=ppt/slides/_rels/slide2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1.png"/><Relationship Id="rId1" Type="http://schemas.openxmlformats.org/officeDocument/2006/relationships/slideLayout" Target="../slideLayouts/slideLayout51.xml"/></Relationships>
</file>

<file path=ppt/slides/_rels/slide2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51.xml"/><Relationship Id="rId5" Type="http://schemas.microsoft.com/office/2007/relationships/hdphoto" Target="../media/hdphoto1.wdp"/><Relationship Id="rId4" Type="http://schemas.openxmlformats.org/officeDocument/2006/relationships/image" Target="../media/image71.png"/></Relationships>
</file>

<file path=ppt/slides/_rels/slide2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51.xml"/><Relationship Id="rId5" Type="http://schemas.microsoft.com/office/2007/relationships/hdphoto" Target="../media/hdphoto1.wdp"/><Relationship Id="rId4" Type="http://schemas.openxmlformats.org/officeDocument/2006/relationships/image" Target="../media/image71.png"/></Relationships>
</file>

<file path=ppt/slides/_rels/slide2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60.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3.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60.xml"/><Relationship Id="rId5" Type="http://schemas.openxmlformats.org/officeDocument/2006/relationships/image" Target="../media/image36.jpeg"/><Relationship Id="rId4" Type="http://schemas.openxmlformats.org/officeDocument/2006/relationships/image" Target="../media/image35.jpeg"/></Relationships>
</file>

<file path=ppt/slides/_rels/slide30.xml.rels><?xml version="1.0" encoding="UTF-8" standalone="yes"?>
<Relationships xmlns="http://schemas.openxmlformats.org/package/2006/relationships"><Relationship Id="rId2" Type="http://schemas.openxmlformats.org/officeDocument/2006/relationships/image" Target="../media/image76.gif"/><Relationship Id="rId1" Type="http://schemas.openxmlformats.org/officeDocument/2006/relationships/slideLayout" Target="../slideLayouts/slideLayout6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32.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60.xml"/></Relationships>
</file>

<file path=ppt/slides/_rels/slide3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60.xml"/><Relationship Id="rId4" Type="http://schemas.openxmlformats.org/officeDocument/2006/relationships/image" Target="../media/image8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35.xml.rels><?xml version="1.0" encoding="UTF-8" standalone="yes"?>
<Relationships xmlns="http://schemas.openxmlformats.org/package/2006/relationships"><Relationship Id="rId8" Type="http://schemas.openxmlformats.org/officeDocument/2006/relationships/image" Target="../media/image86.png"/><Relationship Id="rId13" Type="http://schemas.openxmlformats.org/officeDocument/2006/relationships/image" Target="../media/image91.png"/><Relationship Id="rId18" Type="http://schemas.openxmlformats.org/officeDocument/2006/relationships/image" Target="../media/image96.jpeg"/><Relationship Id="rId3" Type="http://schemas.openxmlformats.org/officeDocument/2006/relationships/image" Target="../media/image81.png"/><Relationship Id="rId7" Type="http://schemas.openxmlformats.org/officeDocument/2006/relationships/image" Target="../media/image85.png"/><Relationship Id="rId12" Type="http://schemas.openxmlformats.org/officeDocument/2006/relationships/image" Target="../media/image90.png"/><Relationship Id="rId17" Type="http://schemas.openxmlformats.org/officeDocument/2006/relationships/image" Target="../media/image95.png"/><Relationship Id="rId2" Type="http://schemas.openxmlformats.org/officeDocument/2006/relationships/notesSlide" Target="../notesSlides/notesSlide6.xml"/><Relationship Id="rId16" Type="http://schemas.openxmlformats.org/officeDocument/2006/relationships/image" Target="../media/image94.png"/><Relationship Id="rId1" Type="http://schemas.openxmlformats.org/officeDocument/2006/relationships/slideLayout" Target="../slideLayouts/slideLayout60.xml"/><Relationship Id="rId6" Type="http://schemas.openxmlformats.org/officeDocument/2006/relationships/image" Target="../media/image84.png"/><Relationship Id="rId11" Type="http://schemas.openxmlformats.org/officeDocument/2006/relationships/image" Target="../media/image89.png"/><Relationship Id="rId5" Type="http://schemas.openxmlformats.org/officeDocument/2006/relationships/image" Target="../media/image83.jpeg"/><Relationship Id="rId15" Type="http://schemas.openxmlformats.org/officeDocument/2006/relationships/image" Target="../media/image93.png"/><Relationship Id="rId10" Type="http://schemas.openxmlformats.org/officeDocument/2006/relationships/image" Target="../media/image88.png"/><Relationship Id="rId4" Type="http://schemas.openxmlformats.org/officeDocument/2006/relationships/image" Target="../media/image82.jpeg"/><Relationship Id="rId9" Type="http://schemas.openxmlformats.org/officeDocument/2006/relationships/image" Target="../media/image87.png"/><Relationship Id="rId14" Type="http://schemas.openxmlformats.org/officeDocument/2006/relationships/image" Target="../media/image92.png"/></Relationships>
</file>

<file path=ppt/slides/_rels/slide36.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jpeg"/><Relationship Id="rId1" Type="http://schemas.openxmlformats.org/officeDocument/2006/relationships/slideLayout" Target="../slideLayouts/slideLayout60.xml"/><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image" Target="../media/image99.png"/></Relationships>
</file>

<file path=ppt/slides/_rels/slide37.xml.rels><?xml version="1.0" encoding="UTF-8" standalone="yes"?>
<Relationships xmlns="http://schemas.openxmlformats.org/package/2006/relationships"><Relationship Id="rId8" Type="http://schemas.openxmlformats.org/officeDocument/2006/relationships/image" Target="../media/image107.png"/><Relationship Id="rId3" Type="http://schemas.openxmlformats.org/officeDocument/2006/relationships/image" Target="../media/image102.png"/><Relationship Id="rId7" Type="http://schemas.openxmlformats.org/officeDocument/2006/relationships/image" Target="../media/image106.png"/><Relationship Id="rId2" Type="http://schemas.openxmlformats.org/officeDocument/2006/relationships/notesSlide" Target="../notesSlides/notesSlide7.xml"/><Relationship Id="rId1" Type="http://schemas.openxmlformats.org/officeDocument/2006/relationships/slideLayout" Target="../slideLayouts/slideLayout60.xml"/><Relationship Id="rId6" Type="http://schemas.openxmlformats.org/officeDocument/2006/relationships/image" Target="../media/image105.png"/><Relationship Id="rId5" Type="http://schemas.openxmlformats.org/officeDocument/2006/relationships/image" Target="../media/image104.png"/><Relationship Id="rId10" Type="http://schemas.openxmlformats.org/officeDocument/2006/relationships/image" Target="../media/image109.png"/><Relationship Id="rId4" Type="http://schemas.openxmlformats.org/officeDocument/2006/relationships/image" Target="../media/image103.png"/><Relationship Id="rId9" Type="http://schemas.openxmlformats.org/officeDocument/2006/relationships/image" Target="../media/image108.png"/></Relationships>
</file>

<file path=ppt/slides/_rels/slide38.xml.rels><?xml version="1.0" encoding="UTF-8" standalone="yes"?>
<Relationships xmlns="http://schemas.openxmlformats.org/package/2006/relationships"><Relationship Id="rId8" Type="http://schemas.openxmlformats.org/officeDocument/2006/relationships/image" Target="../media/image113.png"/><Relationship Id="rId13" Type="http://schemas.openxmlformats.org/officeDocument/2006/relationships/diagramLayout" Target="../diagrams/layout2.xml"/><Relationship Id="rId3" Type="http://schemas.openxmlformats.org/officeDocument/2006/relationships/notesSlide" Target="../notesSlides/notesSlide8.xml"/><Relationship Id="rId7" Type="http://schemas.openxmlformats.org/officeDocument/2006/relationships/image" Target="../media/image112.png"/><Relationship Id="rId12" Type="http://schemas.openxmlformats.org/officeDocument/2006/relationships/diagramData" Target="../diagrams/data2.xml"/><Relationship Id="rId2" Type="http://schemas.openxmlformats.org/officeDocument/2006/relationships/slideLayout" Target="../slideLayouts/slideLayout60.xml"/><Relationship Id="rId16" Type="http://schemas.microsoft.com/office/2007/relationships/diagramDrawing" Target="../diagrams/drawing2.xml"/><Relationship Id="rId1" Type="http://schemas.openxmlformats.org/officeDocument/2006/relationships/tags" Target="../tags/tag3.xml"/><Relationship Id="rId6" Type="http://schemas.openxmlformats.org/officeDocument/2006/relationships/image" Target="../media/image111.png"/><Relationship Id="rId11" Type="http://schemas.openxmlformats.org/officeDocument/2006/relationships/image" Target="../media/image116.png"/><Relationship Id="rId5" Type="http://schemas.microsoft.com/office/2007/relationships/hdphoto" Target="../media/hdphoto2.wdp"/><Relationship Id="rId15" Type="http://schemas.openxmlformats.org/officeDocument/2006/relationships/diagramColors" Target="../diagrams/colors2.xml"/><Relationship Id="rId10" Type="http://schemas.openxmlformats.org/officeDocument/2006/relationships/image" Target="../media/image115.png"/><Relationship Id="rId4" Type="http://schemas.openxmlformats.org/officeDocument/2006/relationships/image" Target="../media/image110.png"/><Relationship Id="rId9" Type="http://schemas.openxmlformats.org/officeDocument/2006/relationships/image" Target="../media/image114.jpeg"/><Relationship Id="rId14" Type="http://schemas.openxmlformats.org/officeDocument/2006/relationships/diagramQuickStyle" Target="../diagrams/quickStyle2.xml"/></Relationships>
</file>

<file path=ppt/slides/_rels/slide39.xml.rels><?xml version="1.0" encoding="UTF-8" standalone="yes"?>
<Relationships xmlns="http://schemas.openxmlformats.org/package/2006/relationships"><Relationship Id="rId8" Type="http://schemas.openxmlformats.org/officeDocument/2006/relationships/image" Target="../media/image127.jpeg"/><Relationship Id="rId13" Type="http://schemas.openxmlformats.org/officeDocument/2006/relationships/image" Target="../media/image132.png"/><Relationship Id="rId3" Type="http://schemas.openxmlformats.org/officeDocument/2006/relationships/image" Target="../media/image110.png"/><Relationship Id="rId7" Type="http://schemas.openxmlformats.org/officeDocument/2006/relationships/image" Target="../media/image126.png"/><Relationship Id="rId12" Type="http://schemas.openxmlformats.org/officeDocument/2006/relationships/image" Target="../media/image131.jpeg"/><Relationship Id="rId2" Type="http://schemas.openxmlformats.org/officeDocument/2006/relationships/notesSlide" Target="../notesSlides/notesSlide9.xml"/><Relationship Id="rId1" Type="http://schemas.openxmlformats.org/officeDocument/2006/relationships/slideLayout" Target="../slideLayouts/slideLayout60.xml"/><Relationship Id="rId6" Type="http://schemas.openxmlformats.org/officeDocument/2006/relationships/image" Target="../media/image125.png"/><Relationship Id="rId11" Type="http://schemas.openxmlformats.org/officeDocument/2006/relationships/image" Target="../media/image130.jpeg"/><Relationship Id="rId5" Type="http://schemas.openxmlformats.org/officeDocument/2006/relationships/image" Target="../media/image124.png"/><Relationship Id="rId10" Type="http://schemas.openxmlformats.org/officeDocument/2006/relationships/image" Target="../media/image129.png"/><Relationship Id="rId4" Type="http://schemas.microsoft.com/office/2007/relationships/hdphoto" Target="../media/hdphoto2.wdp"/><Relationship Id="rId9" Type="http://schemas.openxmlformats.org/officeDocument/2006/relationships/image" Target="../media/image128.png"/><Relationship Id="rId14" Type="http://schemas.openxmlformats.org/officeDocument/2006/relationships/image" Target="../media/image133.jpeg"/></Relationships>
</file>

<file path=ppt/slides/_rels/slide4.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7.png"/><Relationship Id="rId7" Type="http://schemas.openxmlformats.org/officeDocument/2006/relationships/image" Target="../media/image41.jpeg"/><Relationship Id="rId2" Type="http://schemas.openxmlformats.org/officeDocument/2006/relationships/notesSlide" Target="../notesSlides/notesSlide1.xml"/><Relationship Id="rId1" Type="http://schemas.openxmlformats.org/officeDocument/2006/relationships/slideLayout" Target="../slideLayouts/slideLayout60.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5.xml.rels><?xml version="1.0" encoding="UTF-8" standalone="yes"?>
<Relationships xmlns="http://schemas.openxmlformats.org/package/2006/relationships"><Relationship Id="rId8" Type="http://schemas.openxmlformats.org/officeDocument/2006/relationships/image" Target="../media/image48.tiff"/><Relationship Id="rId3" Type="http://schemas.openxmlformats.org/officeDocument/2006/relationships/image" Target="../media/image43.png"/><Relationship Id="rId7" Type="http://schemas.openxmlformats.org/officeDocument/2006/relationships/image" Target="../media/image47.tiff"/><Relationship Id="rId2" Type="http://schemas.openxmlformats.org/officeDocument/2006/relationships/notesSlide" Target="../notesSlides/notesSlide2.xml"/><Relationship Id="rId1" Type="http://schemas.openxmlformats.org/officeDocument/2006/relationships/slideLayout" Target="../slideLayouts/slideLayout60.xml"/><Relationship Id="rId6" Type="http://schemas.openxmlformats.org/officeDocument/2006/relationships/image" Target="../media/image46.tiff"/><Relationship Id="rId11" Type="http://schemas.openxmlformats.org/officeDocument/2006/relationships/image" Target="../media/image51.png"/><Relationship Id="rId5" Type="http://schemas.openxmlformats.org/officeDocument/2006/relationships/image" Target="../media/image45.tiff"/><Relationship Id="rId10" Type="http://schemas.openxmlformats.org/officeDocument/2006/relationships/image" Target="../media/image50.tiff"/><Relationship Id="rId4" Type="http://schemas.openxmlformats.org/officeDocument/2006/relationships/image" Target="../media/image44.emf"/><Relationship Id="rId9" Type="http://schemas.openxmlformats.org/officeDocument/2006/relationships/image" Target="../media/image49.tif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8.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2.jpeg"/><Relationship Id="rId1" Type="http://schemas.openxmlformats.org/officeDocument/2006/relationships/slideLayout" Target="../slideLayouts/slideLayout60.xml"/></Relationships>
</file>

<file path=ppt/slides/_rels/slide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F42D1FB-CC12-7349-9963-A4CF2D8B8CE7}"/>
              </a:ext>
            </a:extLst>
          </p:cNvPr>
          <p:cNvSpPr>
            <a:spLocks noGrp="1"/>
          </p:cNvSpPr>
          <p:nvPr>
            <p:ph type="title"/>
          </p:nvPr>
        </p:nvSpPr>
        <p:spPr/>
        <p:txBody>
          <a:bodyPr/>
          <a:lstStyle/>
          <a:p>
            <a:r>
              <a:rPr lang="en-US" dirty="0"/>
              <a:t>Deep Learning and Image Analytics in Drug Discovery</a:t>
            </a:r>
          </a:p>
        </p:txBody>
      </p:sp>
      <p:sp>
        <p:nvSpPr>
          <p:cNvPr id="8" name="Text Placeholder 7">
            <a:extLst>
              <a:ext uri="{FF2B5EF4-FFF2-40B4-BE49-F238E27FC236}">
                <a16:creationId xmlns:a16="http://schemas.microsoft.com/office/drawing/2014/main" id="{46322A15-D58D-C24B-BF2D-7FB7BF5A13FD}"/>
              </a:ext>
            </a:extLst>
          </p:cNvPr>
          <p:cNvSpPr>
            <a:spLocks noGrp="1"/>
          </p:cNvSpPr>
          <p:nvPr>
            <p:ph type="body" sz="quarter" idx="11"/>
          </p:nvPr>
        </p:nvSpPr>
        <p:spPr/>
        <p:txBody>
          <a:bodyPr/>
          <a:lstStyle/>
          <a:p>
            <a:r>
              <a:rPr lang="en-US" dirty="0"/>
              <a:t>Adam Corrigan, Quantitative Biology, Discovery Sciences, AstraZeneca</a:t>
            </a:r>
          </a:p>
        </p:txBody>
      </p:sp>
      <p:sp>
        <p:nvSpPr>
          <p:cNvPr id="9" name="Text Placeholder 8">
            <a:extLst>
              <a:ext uri="{FF2B5EF4-FFF2-40B4-BE49-F238E27FC236}">
                <a16:creationId xmlns:a16="http://schemas.microsoft.com/office/drawing/2014/main" id="{B29582F2-2CCC-8543-8FC8-152218998B47}"/>
              </a:ext>
            </a:extLst>
          </p:cNvPr>
          <p:cNvSpPr>
            <a:spLocks noGrp="1"/>
          </p:cNvSpPr>
          <p:nvPr>
            <p:ph type="body" sz="quarter" idx="12"/>
          </p:nvPr>
        </p:nvSpPr>
        <p:spPr/>
        <p:txBody>
          <a:bodyPr/>
          <a:lstStyle/>
          <a:p>
            <a:r>
              <a:rPr lang="en-US" dirty="0"/>
              <a:t>CCBI MPhil lecture</a:t>
            </a:r>
          </a:p>
        </p:txBody>
      </p:sp>
      <p:sp>
        <p:nvSpPr>
          <p:cNvPr id="5" name="Text Placeholder 4">
            <a:extLst>
              <a:ext uri="{FF2B5EF4-FFF2-40B4-BE49-F238E27FC236}">
                <a16:creationId xmlns:a16="http://schemas.microsoft.com/office/drawing/2014/main" id="{18E4094B-CD6C-48B9-8440-3E9378462848}"/>
              </a:ext>
            </a:extLst>
          </p:cNvPr>
          <p:cNvSpPr>
            <a:spLocks noGrp="1"/>
          </p:cNvSpPr>
          <p:nvPr>
            <p:ph type="body" sz="quarter" idx="15"/>
          </p:nvPr>
        </p:nvSpPr>
        <p:spPr/>
        <p:txBody>
          <a:bodyPr/>
          <a:lstStyle/>
          <a:p>
            <a:endParaRPr lang="en-GB"/>
          </a:p>
        </p:txBody>
      </p:sp>
      <p:sp>
        <p:nvSpPr>
          <p:cNvPr id="4" name="Text Placeholder 3">
            <a:extLst>
              <a:ext uri="{FF2B5EF4-FFF2-40B4-BE49-F238E27FC236}">
                <a16:creationId xmlns:a16="http://schemas.microsoft.com/office/drawing/2014/main" id="{76E56659-1912-4966-BF8A-71CCD0A08804}"/>
              </a:ext>
            </a:extLst>
          </p:cNvPr>
          <p:cNvSpPr>
            <a:spLocks noGrp="1"/>
          </p:cNvSpPr>
          <p:nvPr>
            <p:ph type="body" sz="quarter" idx="13"/>
          </p:nvPr>
        </p:nvSpPr>
        <p:spPr/>
        <p:txBody>
          <a:bodyPr/>
          <a:lstStyle/>
          <a:p>
            <a:endParaRPr lang="en-GB"/>
          </a:p>
        </p:txBody>
      </p:sp>
    </p:spTree>
    <p:extLst>
      <p:ext uri="{BB962C8B-B14F-4D97-AF65-F5344CB8AC3E}">
        <p14:creationId xmlns:p14="http://schemas.microsoft.com/office/powerpoint/2010/main" val="16324007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104659-FB5C-422B-802F-6A4169F40C09}"/>
              </a:ext>
            </a:extLst>
          </p:cNvPr>
          <p:cNvSpPr>
            <a:spLocks noGrp="1"/>
          </p:cNvSpPr>
          <p:nvPr>
            <p:ph type="title"/>
          </p:nvPr>
        </p:nvSpPr>
        <p:spPr/>
        <p:txBody>
          <a:bodyPr/>
          <a:lstStyle/>
          <a:p>
            <a:r>
              <a:rPr lang="en-GB" dirty="0"/>
              <a:t>Transfer Learning</a:t>
            </a:r>
          </a:p>
        </p:txBody>
      </p:sp>
      <p:sp>
        <p:nvSpPr>
          <p:cNvPr id="3" name="Slide Number Placeholder 2">
            <a:extLst>
              <a:ext uri="{FF2B5EF4-FFF2-40B4-BE49-F238E27FC236}">
                <a16:creationId xmlns:a16="http://schemas.microsoft.com/office/drawing/2014/main" id="{9165D384-38A6-4588-8924-B35B7F462428}"/>
              </a:ext>
            </a:extLst>
          </p:cNvPr>
          <p:cNvSpPr>
            <a:spLocks noGrp="1"/>
          </p:cNvSpPr>
          <p:nvPr>
            <p:ph type="sldNum" sz="quarter" idx="4"/>
          </p:nvPr>
        </p:nvSpPr>
        <p:spPr/>
        <p:txBody>
          <a:bodyPr/>
          <a:lstStyle/>
          <a:p>
            <a:fld id="{3C4F54F3-C349-4609-AFEE-01462D5C7942}" type="slidenum">
              <a:rPr lang="en-GB" smtClean="0"/>
              <a:pPr/>
              <a:t>10</a:t>
            </a:fld>
            <a:endParaRPr lang="en-GB" dirty="0"/>
          </a:p>
        </p:txBody>
      </p:sp>
      <p:sp>
        <p:nvSpPr>
          <p:cNvPr id="4" name="Content Placeholder 3">
            <a:extLst>
              <a:ext uri="{FF2B5EF4-FFF2-40B4-BE49-F238E27FC236}">
                <a16:creationId xmlns:a16="http://schemas.microsoft.com/office/drawing/2014/main" id="{1CAFD8FB-8A97-49B0-86FC-CF553BAF8F6F}"/>
              </a:ext>
            </a:extLst>
          </p:cNvPr>
          <p:cNvSpPr>
            <a:spLocks noGrp="1"/>
          </p:cNvSpPr>
          <p:nvPr>
            <p:ph idx="16"/>
          </p:nvPr>
        </p:nvSpPr>
        <p:spPr>
          <a:xfrm>
            <a:off x="237600" y="1234440"/>
            <a:ext cx="4829350" cy="1618488"/>
          </a:xfrm>
        </p:spPr>
        <p:txBody>
          <a:bodyPr/>
          <a:lstStyle/>
          <a:p>
            <a:r>
              <a:rPr lang="en-GB" dirty="0"/>
              <a:t>Early layers of CNN encode low-level features</a:t>
            </a:r>
          </a:p>
          <a:p>
            <a:pPr lvl="1"/>
            <a:r>
              <a:rPr lang="en-GB" dirty="0"/>
              <a:t>Very local, pixel neighbourhood</a:t>
            </a:r>
          </a:p>
          <a:p>
            <a:r>
              <a:rPr lang="en-GB" dirty="0"/>
              <a:t>Later layers combine these into higher level abstract features</a:t>
            </a:r>
          </a:p>
          <a:p>
            <a:pPr lvl="1"/>
            <a:r>
              <a:rPr lang="en-GB" dirty="0"/>
              <a:t>Larger scale objects</a:t>
            </a:r>
          </a:p>
          <a:p>
            <a:r>
              <a:rPr lang="en-GB" dirty="0"/>
              <a:t>Final layers use high level features to perform classification</a:t>
            </a:r>
          </a:p>
          <a:p>
            <a:endParaRPr lang="en-GB" dirty="0"/>
          </a:p>
          <a:p>
            <a:r>
              <a:rPr lang="en-GB" dirty="0"/>
              <a:t>General nature of the low-level features means they are of use in other tasks beyond what they have been trained on</a:t>
            </a:r>
          </a:p>
        </p:txBody>
      </p:sp>
    </p:spTree>
    <p:extLst>
      <p:ext uri="{BB962C8B-B14F-4D97-AF65-F5344CB8AC3E}">
        <p14:creationId xmlns:p14="http://schemas.microsoft.com/office/powerpoint/2010/main" val="1263963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953D46-8EAB-42DB-814C-7C75B7B39742}"/>
              </a:ext>
            </a:extLst>
          </p:cNvPr>
          <p:cNvSpPr>
            <a:spLocks noGrp="1"/>
          </p:cNvSpPr>
          <p:nvPr>
            <p:ph type="title"/>
          </p:nvPr>
        </p:nvSpPr>
        <p:spPr/>
        <p:txBody>
          <a:bodyPr/>
          <a:lstStyle/>
          <a:p>
            <a:r>
              <a:rPr lang="en-GB" dirty="0"/>
              <a:t>Transfer Learning</a:t>
            </a:r>
          </a:p>
        </p:txBody>
      </p:sp>
      <p:sp>
        <p:nvSpPr>
          <p:cNvPr id="3" name="Slide Number Placeholder 2">
            <a:extLst>
              <a:ext uri="{FF2B5EF4-FFF2-40B4-BE49-F238E27FC236}">
                <a16:creationId xmlns:a16="http://schemas.microsoft.com/office/drawing/2014/main" id="{56B1DA5B-9D1E-4CDA-9300-872400E76EED}"/>
              </a:ext>
            </a:extLst>
          </p:cNvPr>
          <p:cNvSpPr>
            <a:spLocks noGrp="1"/>
          </p:cNvSpPr>
          <p:nvPr>
            <p:ph type="sldNum" sz="quarter" idx="4"/>
          </p:nvPr>
        </p:nvSpPr>
        <p:spPr/>
        <p:txBody>
          <a:bodyPr/>
          <a:lstStyle/>
          <a:p>
            <a:fld id="{3C4F54F3-C349-4609-AFEE-01462D5C7942}" type="slidenum">
              <a:rPr lang="en-GB" smtClean="0"/>
              <a:pPr/>
              <a:t>11</a:t>
            </a:fld>
            <a:endParaRPr lang="en-GB" dirty="0"/>
          </a:p>
        </p:txBody>
      </p:sp>
      <p:sp>
        <p:nvSpPr>
          <p:cNvPr id="6" name="Rectangle 5">
            <a:extLst>
              <a:ext uri="{FF2B5EF4-FFF2-40B4-BE49-F238E27FC236}">
                <a16:creationId xmlns:a16="http://schemas.microsoft.com/office/drawing/2014/main" id="{538ABCAB-E854-4862-9E7A-27810470ADB8}"/>
              </a:ext>
            </a:extLst>
          </p:cNvPr>
          <p:cNvSpPr/>
          <p:nvPr/>
        </p:nvSpPr>
        <p:spPr>
          <a:xfrm>
            <a:off x="-127108" y="1148469"/>
            <a:ext cx="1948622" cy="1948622"/>
          </a:xfrm>
          <a:prstGeom prst="rect">
            <a:avLst/>
          </a:prstGeom>
          <a:blipFill>
            <a:blip r:embed="rId2" cstate="screen">
              <a:extLst>
                <a:ext uri="{28A0092B-C50C-407E-A947-70E740481C1C}">
                  <a14:useLocalDpi xmlns:a14="http://schemas.microsoft.com/office/drawing/2010/main"/>
                </a:ext>
              </a:extLst>
            </a:blip>
            <a:stretch>
              <a:fillRect/>
            </a:stretch>
          </a:blipFill>
          <a:ln w="57150">
            <a:solidFill>
              <a:srgbClr val="002F5F"/>
            </a:solidFill>
          </a:ln>
          <a:scene3d>
            <a:camera prst="isometricRightUp">
              <a:rot lat="1200000" lon="18000000" rev="0"/>
            </a:camera>
            <a:lightRig rig="threePt" dir="t">
              <a:rot lat="0" lon="0" rev="1200000"/>
            </a:lightRig>
          </a:scene3d>
          <a:sp3d extrusionH="38100" prstMaterial="metal">
            <a:bevelT w="25400" h="254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GB" dirty="0"/>
          </a:p>
        </p:txBody>
      </p:sp>
      <p:sp>
        <p:nvSpPr>
          <p:cNvPr id="7" name="Rectangle 6">
            <a:extLst>
              <a:ext uri="{FF2B5EF4-FFF2-40B4-BE49-F238E27FC236}">
                <a16:creationId xmlns:a16="http://schemas.microsoft.com/office/drawing/2014/main" id="{DDAB0294-4972-4349-9C23-27B46972B439}"/>
              </a:ext>
            </a:extLst>
          </p:cNvPr>
          <p:cNvSpPr/>
          <p:nvPr/>
        </p:nvSpPr>
        <p:spPr>
          <a:xfrm>
            <a:off x="312920" y="1283233"/>
            <a:ext cx="1948622" cy="1948622"/>
          </a:xfrm>
          <a:prstGeom prst="rect">
            <a:avLst/>
          </a:prstGeom>
          <a:solidFill>
            <a:schemeClr val="bg1"/>
          </a:solidFill>
          <a:ln w="57150">
            <a:solidFill>
              <a:schemeClr val="tx1">
                <a:lumMod val="65000"/>
                <a:lumOff val="35000"/>
              </a:schemeClr>
            </a:solidFill>
          </a:ln>
          <a:scene3d>
            <a:camera prst="isometricRightUp">
              <a:rot lat="1200000" lon="18000000" rev="0"/>
            </a:camera>
            <a:lightRig rig="threePt" dir="t">
              <a:rot lat="0" lon="0" rev="1200000"/>
            </a:lightRig>
          </a:scene3d>
          <a:sp3d extrusionH="63500" prstMaterial="metal">
            <a:bevelT w="0" h="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GB" dirty="0"/>
          </a:p>
        </p:txBody>
      </p:sp>
      <p:sp>
        <p:nvSpPr>
          <p:cNvPr id="8" name="Rectangle 7">
            <a:extLst>
              <a:ext uri="{FF2B5EF4-FFF2-40B4-BE49-F238E27FC236}">
                <a16:creationId xmlns:a16="http://schemas.microsoft.com/office/drawing/2014/main" id="{619BF0BA-9129-4472-993E-6E06CAE7071C}"/>
              </a:ext>
            </a:extLst>
          </p:cNvPr>
          <p:cNvSpPr/>
          <p:nvPr/>
        </p:nvSpPr>
        <p:spPr>
          <a:xfrm>
            <a:off x="405186" y="1315135"/>
            <a:ext cx="1948622" cy="1948622"/>
          </a:xfrm>
          <a:prstGeom prst="rect">
            <a:avLst/>
          </a:prstGeom>
          <a:solidFill>
            <a:schemeClr val="bg1"/>
          </a:solidFill>
          <a:ln w="38100">
            <a:solidFill>
              <a:schemeClr val="tx1">
                <a:lumMod val="65000"/>
                <a:lumOff val="35000"/>
              </a:schemeClr>
            </a:solidFill>
          </a:ln>
          <a:scene3d>
            <a:camera prst="isometricRightUp">
              <a:rot lat="1200000" lon="18000000" rev="0"/>
            </a:camera>
            <a:lightRig rig="threePt" dir="t">
              <a:rot lat="0" lon="0" rev="1200000"/>
            </a:lightRig>
          </a:scene3d>
          <a:sp3d extrusionH="63500" prstMaterial="metal">
            <a:bevelT w="0" h="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GB" dirty="0"/>
          </a:p>
        </p:txBody>
      </p:sp>
      <p:sp>
        <p:nvSpPr>
          <p:cNvPr id="9" name="Rectangle 8">
            <a:extLst>
              <a:ext uri="{FF2B5EF4-FFF2-40B4-BE49-F238E27FC236}">
                <a16:creationId xmlns:a16="http://schemas.microsoft.com/office/drawing/2014/main" id="{945BA78D-1F08-4980-AD55-8B1A9D5661C9}"/>
              </a:ext>
            </a:extLst>
          </p:cNvPr>
          <p:cNvSpPr/>
          <p:nvPr/>
        </p:nvSpPr>
        <p:spPr>
          <a:xfrm>
            <a:off x="987419" y="1683924"/>
            <a:ext cx="974311" cy="974311"/>
          </a:xfrm>
          <a:prstGeom prst="rect">
            <a:avLst/>
          </a:prstGeom>
          <a:solidFill>
            <a:srgbClr val="FFB9B9"/>
          </a:solidFill>
          <a:ln w="38100">
            <a:solidFill>
              <a:srgbClr val="920000"/>
            </a:solidFill>
          </a:ln>
          <a:scene3d>
            <a:camera prst="isometricRightUp">
              <a:rot lat="1200000" lon="18000000" rev="0"/>
            </a:camera>
            <a:lightRig rig="threePt" dir="t">
              <a:rot lat="0" lon="0" rev="1200000"/>
            </a:lightRig>
          </a:scene3d>
          <a:sp3d extrusionH="63500" prstMaterial="metal">
            <a:bevelT w="0" h="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GB" dirty="0"/>
          </a:p>
        </p:txBody>
      </p:sp>
      <p:sp>
        <p:nvSpPr>
          <p:cNvPr id="10" name="Rectangle 9">
            <a:extLst>
              <a:ext uri="{FF2B5EF4-FFF2-40B4-BE49-F238E27FC236}">
                <a16:creationId xmlns:a16="http://schemas.microsoft.com/office/drawing/2014/main" id="{53F0E98B-C395-4A1A-A717-37C94CCBD559}"/>
              </a:ext>
            </a:extLst>
          </p:cNvPr>
          <p:cNvSpPr/>
          <p:nvPr/>
        </p:nvSpPr>
        <p:spPr>
          <a:xfrm>
            <a:off x="1176632" y="1733004"/>
            <a:ext cx="974311" cy="974311"/>
          </a:xfrm>
          <a:prstGeom prst="rect">
            <a:avLst/>
          </a:prstGeom>
          <a:solidFill>
            <a:schemeClr val="bg1"/>
          </a:solidFill>
          <a:ln w="38100">
            <a:solidFill>
              <a:schemeClr val="tx1">
                <a:lumMod val="65000"/>
                <a:lumOff val="35000"/>
              </a:schemeClr>
            </a:solidFill>
          </a:ln>
          <a:scene3d>
            <a:camera prst="isometricRightUp">
              <a:rot lat="1200000" lon="18000000" rev="0"/>
            </a:camera>
            <a:lightRig rig="threePt" dir="t">
              <a:rot lat="0" lon="0" rev="1200000"/>
            </a:lightRig>
          </a:scene3d>
          <a:sp3d extrusionH="127000" prstMaterial="metal">
            <a:bevelT w="0" h="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GB" dirty="0"/>
          </a:p>
        </p:txBody>
      </p:sp>
      <p:sp>
        <p:nvSpPr>
          <p:cNvPr id="11" name="Rectangle 10">
            <a:extLst>
              <a:ext uri="{FF2B5EF4-FFF2-40B4-BE49-F238E27FC236}">
                <a16:creationId xmlns:a16="http://schemas.microsoft.com/office/drawing/2014/main" id="{68EA97EF-4248-49C6-BDA4-852AB6665320}"/>
              </a:ext>
            </a:extLst>
          </p:cNvPr>
          <p:cNvSpPr/>
          <p:nvPr/>
        </p:nvSpPr>
        <p:spPr>
          <a:xfrm>
            <a:off x="1361164" y="1785952"/>
            <a:ext cx="974311" cy="974311"/>
          </a:xfrm>
          <a:prstGeom prst="rect">
            <a:avLst/>
          </a:prstGeom>
          <a:solidFill>
            <a:schemeClr val="bg1"/>
          </a:solidFill>
          <a:ln w="38100">
            <a:solidFill>
              <a:schemeClr val="tx1">
                <a:lumMod val="65000"/>
                <a:lumOff val="35000"/>
              </a:schemeClr>
            </a:solidFill>
          </a:ln>
          <a:scene3d>
            <a:camera prst="isometricRightUp">
              <a:rot lat="1200000" lon="18000000" rev="0"/>
            </a:camera>
            <a:lightRig rig="threePt" dir="t">
              <a:rot lat="0" lon="0" rev="1200000"/>
            </a:lightRig>
          </a:scene3d>
          <a:sp3d extrusionH="127000" prstMaterial="metal">
            <a:bevelT w="0" h="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GB" dirty="0"/>
          </a:p>
        </p:txBody>
      </p:sp>
      <p:sp>
        <p:nvSpPr>
          <p:cNvPr id="12" name="Rectangle 11">
            <a:extLst>
              <a:ext uri="{FF2B5EF4-FFF2-40B4-BE49-F238E27FC236}">
                <a16:creationId xmlns:a16="http://schemas.microsoft.com/office/drawing/2014/main" id="{CB98FA64-1B97-449A-A28F-25572D0C4174}"/>
              </a:ext>
            </a:extLst>
          </p:cNvPr>
          <p:cNvSpPr/>
          <p:nvPr/>
        </p:nvSpPr>
        <p:spPr>
          <a:xfrm>
            <a:off x="1746327" y="1981222"/>
            <a:ext cx="487156" cy="487156"/>
          </a:xfrm>
          <a:prstGeom prst="rect">
            <a:avLst/>
          </a:prstGeom>
          <a:solidFill>
            <a:srgbClr val="FFB9B9"/>
          </a:solidFill>
          <a:ln w="38100">
            <a:solidFill>
              <a:srgbClr val="920000"/>
            </a:solidFill>
          </a:ln>
          <a:scene3d>
            <a:camera prst="isometricRightUp">
              <a:rot lat="1200000" lon="18000000" rev="0"/>
            </a:camera>
            <a:lightRig rig="threePt" dir="t">
              <a:rot lat="0" lon="0" rev="1200000"/>
            </a:lightRig>
          </a:scene3d>
          <a:sp3d extrusionH="127000" prstMaterial="metal">
            <a:bevelT w="0" h="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GB" dirty="0"/>
          </a:p>
        </p:txBody>
      </p:sp>
      <p:sp>
        <p:nvSpPr>
          <p:cNvPr id="13" name="Rectangle 12">
            <a:extLst>
              <a:ext uri="{FF2B5EF4-FFF2-40B4-BE49-F238E27FC236}">
                <a16:creationId xmlns:a16="http://schemas.microsoft.com/office/drawing/2014/main" id="{4AB682BA-FBCE-43B8-9BFC-B08CCCC08BD7}"/>
              </a:ext>
            </a:extLst>
          </p:cNvPr>
          <p:cNvSpPr/>
          <p:nvPr/>
        </p:nvSpPr>
        <p:spPr>
          <a:xfrm>
            <a:off x="2037234" y="2038566"/>
            <a:ext cx="487156" cy="487156"/>
          </a:xfrm>
          <a:prstGeom prst="rect">
            <a:avLst/>
          </a:prstGeom>
          <a:solidFill>
            <a:schemeClr val="bg1"/>
          </a:solidFill>
          <a:ln w="38100">
            <a:solidFill>
              <a:schemeClr val="tx1">
                <a:lumMod val="65000"/>
                <a:lumOff val="35000"/>
              </a:schemeClr>
            </a:solidFill>
          </a:ln>
          <a:scene3d>
            <a:camera prst="isometricRightUp">
              <a:rot lat="1200000" lon="18000000" rev="0"/>
            </a:camera>
            <a:lightRig rig="threePt" dir="t">
              <a:rot lat="0" lon="0" rev="1200000"/>
            </a:lightRig>
          </a:scene3d>
          <a:sp3d extrusionH="254000" prstMaterial="metal">
            <a:bevelT w="0" h="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GB" dirty="0"/>
          </a:p>
        </p:txBody>
      </p:sp>
      <p:sp>
        <p:nvSpPr>
          <p:cNvPr id="14" name="Rectangle 13">
            <a:extLst>
              <a:ext uri="{FF2B5EF4-FFF2-40B4-BE49-F238E27FC236}">
                <a16:creationId xmlns:a16="http://schemas.microsoft.com/office/drawing/2014/main" id="{03228955-EB9E-44AC-9F72-EA784AF32D89}"/>
              </a:ext>
            </a:extLst>
          </p:cNvPr>
          <p:cNvSpPr/>
          <p:nvPr/>
        </p:nvSpPr>
        <p:spPr>
          <a:xfrm>
            <a:off x="2309782" y="2093227"/>
            <a:ext cx="487156" cy="487156"/>
          </a:xfrm>
          <a:prstGeom prst="rect">
            <a:avLst/>
          </a:prstGeom>
          <a:solidFill>
            <a:schemeClr val="bg1"/>
          </a:solidFill>
          <a:ln w="38100">
            <a:solidFill>
              <a:schemeClr val="tx1">
                <a:lumMod val="65000"/>
                <a:lumOff val="35000"/>
              </a:schemeClr>
            </a:solidFill>
          </a:ln>
          <a:scene3d>
            <a:camera prst="isometricRightUp">
              <a:rot lat="1200000" lon="18000000" rev="0"/>
            </a:camera>
            <a:lightRig rig="threePt" dir="t">
              <a:rot lat="0" lon="0" rev="1200000"/>
            </a:lightRig>
          </a:scene3d>
          <a:sp3d extrusionH="254000" prstMaterial="metal">
            <a:bevelT w="0" h="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GB" dirty="0"/>
          </a:p>
        </p:txBody>
      </p:sp>
      <p:sp>
        <p:nvSpPr>
          <p:cNvPr id="15" name="Rectangle 14">
            <a:extLst>
              <a:ext uri="{FF2B5EF4-FFF2-40B4-BE49-F238E27FC236}">
                <a16:creationId xmlns:a16="http://schemas.microsoft.com/office/drawing/2014/main" id="{9D6AED2E-768E-4A92-BB9D-C0F2BFC06264}"/>
              </a:ext>
            </a:extLst>
          </p:cNvPr>
          <p:cNvSpPr/>
          <p:nvPr/>
        </p:nvSpPr>
        <p:spPr>
          <a:xfrm>
            <a:off x="2600197" y="2147888"/>
            <a:ext cx="487156" cy="487156"/>
          </a:xfrm>
          <a:prstGeom prst="rect">
            <a:avLst/>
          </a:prstGeom>
          <a:solidFill>
            <a:schemeClr val="bg1"/>
          </a:solidFill>
          <a:ln w="38100">
            <a:solidFill>
              <a:schemeClr val="tx1">
                <a:lumMod val="65000"/>
                <a:lumOff val="35000"/>
              </a:schemeClr>
            </a:solidFill>
          </a:ln>
          <a:scene3d>
            <a:camera prst="isometricRightUp">
              <a:rot lat="1200000" lon="18000000" rev="0"/>
            </a:camera>
            <a:lightRig rig="threePt" dir="t">
              <a:rot lat="0" lon="0" rev="1200000"/>
            </a:lightRig>
          </a:scene3d>
          <a:sp3d extrusionH="254000" prstMaterial="metal">
            <a:bevelT w="0" h="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GB" dirty="0"/>
          </a:p>
        </p:txBody>
      </p:sp>
      <p:sp>
        <p:nvSpPr>
          <p:cNvPr id="16" name="Rectangle 15">
            <a:extLst>
              <a:ext uri="{FF2B5EF4-FFF2-40B4-BE49-F238E27FC236}">
                <a16:creationId xmlns:a16="http://schemas.microsoft.com/office/drawing/2014/main" id="{2E55F2D9-B7C9-4519-9601-FA4E0B3907D5}"/>
              </a:ext>
            </a:extLst>
          </p:cNvPr>
          <p:cNvSpPr/>
          <p:nvPr/>
        </p:nvSpPr>
        <p:spPr>
          <a:xfrm>
            <a:off x="2994666" y="2262599"/>
            <a:ext cx="292293" cy="292293"/>
          </a:xfrm>
          <a:prstGeom prst="rect">
            <a:avLst/>
          </a:prstGeom>
          <a:solidFill>
            <a:srgbClr val="FFB9B9"/>
          </a:solidFill>
          <a:ln w="38100">
            <a:solidFill>
              <a:srgbClr val="920000"/>
            </a:solidFill>
          </a:ln>
          <a:scene3d>
            <a:camera prst="isometricRightUp">
              <a:rot lat="1200000" lon="18000000" rev="0"/>
            </a:camera>
            <a:lightRig rig="threePt" dir="t">
              <a:rot lat="0" lon="0" rev="1200000"/>
            </a:lightRig>
          </a:scene3d>
          <a:sp3d extrusionH="254000" prstMaterial="metal">
            <a:bevelT w="0" h="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GB" dirty="0"/>
          </a:p>
        </p:txBody>
      </p:sp>
      <p:sp>
        <p:nvSpPr>
          <p:cNvPr id="17" name="Rectangle 16">
            <a:extLst>
              <a:ext uri="{FF2B5EF4-FFF2-40B4-BE49-F238E27FC236}">
                <a16:creationId xmlns:a16="http://schemas.microsoft.com/office/drawing/2014/main" id="{29BA268D-E487-4315-BD81-F9854B785595}"/>
              </a:ext>
            </a:extLst>
          </p:cNvPr>
          <p:cNvSpPr/>
          <p:nvPr/>
        </p:nvSpPr>
        <p:spPr>
          <a:xfrm>
            <a:off x="3503273" y="2360629"/>
            <a:ext cx="292293" cy="292293"/>
          </a:xfrm>
          <a:prstGeom prst="rect">
            <a:avLst/>
          </a:prstGeom>
          <a:solidFill>
            <a:schemeClr val="bg1"/>
          </a:solidFill>
          <a:ln w="38100">
            <a:solidFill>
              <a:schemeClr val="tx1">
                <a:lumMod val="65000"/>
                <a:lumOff val="35000"/>
              </a:schemeClr>
            </a:solidFill>
          </a:ln>
          <a:scene3d>
            <a:camera prst="isometricRightUp">
              <a:rot lat="1200000" lon="18000000" rev="0"/>
            </a:camera>
            <a:lightRig rig="threePt" dir="t">
              <a:rot lat="0" lon="0" rev="1200000"/>
            </a:lightRig>
          </a:scene3d>
          <a:sp3d extrusionH="508000" prstMaterial="metal">
            <a:bevelT w="0" h="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GB" dirty="0"/>
          </a:p>
        </p:txBody>
      </p:sp>
      <p:sp>
        <p:nvSpPr>
          <p:cNvPr id="18" name="Rectangle 17">
            <a:extLst>
              <a:ext uri="{FF2B5EF4-FFF2-40B4-BE49-F238E27FC236}">
                <a16:creationId xmlns:a16="http://schemas.microsoft.com/office/drawing/2014/main" id="{D86DD8B1-7661-4FCA-AC68-8CB8DB7AE0A4}"/>
              </a:ext>
            </a:extLst>
          </p:cNvPr>
          <p:cNvSpPr/>
          <p:nvPr/>
        </p:nvSpPr>
        <p:spPr>
          <a:xfrm>
            <a:off x="4011880" y="2458111"/>
            <a:ext cx="292293" cy="292293"/>
          </a:xfrm>
          <a:prstGeom prst="rect">
            <a:avLst/>
          </a:prstGeom>
          <a:solidFill>
            <a:schemeClr val="bg1"/>
          </a:solidFill>
          <a:ln w="38100">
            <a:solidFill>
              <a:schemeClr val="tx1">
                <a:lumMod val="65000"/>
                <a:lumOff val="35000"/>
              </a:schemeClr>
            </a:solidFill>
          </a:ln>
          <a:scene3d>
            <a:camera prst="isometricRightUp">
              <a:rot lat="1200000" lon="18000000" rev="0"/>
            </a:camera>
            <a:lightRig rig="threePt" dir="t">
              <a:rot lat="0" lon="0" rev="1200000"/>
            </a:lightRig>
          </a:scene3d>
          <a:sp3d extrusionH="508000" prstMaterial="metal">
            <a:bevelT w="0" h="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GB" dirty="0"/>
          </a:p>
        </p:txBody>
      </p:sp>
      <p:sp>
        <p:nvSpPr>
          <p:cNvPr id="19" name="Rectangle 18">
            <a:extLst>
              <a:ext uri="{FF2B5EF4-FFF2-40B4-BE49-F238E27FC236}">
                <a16:creationId xmlns:a16="http://schemas.microsoft.com/office/drawing/2014/main" id="{D447CFD6-7440-4BD4-BCDD-C1B20354ED8F}"/>
              </a:ext>
            </a:extLst>
          </p:cNvPr>
          <p:cNvSpPr/>
          <p:nvPr/>
        </p:nvSpPr>
        <p:spPr>
          <a:xfrm>
            <a:off x="4512068" y="2554892"/>
            <a:ext cx="292293" cy="292293"/>
          </a:xfrm>
          <a:prstGeom prst="rect">
            <a:avLst/>
          </a:prstGeom>
          <a:solidFill>
            <a:schemeClr val="bg1"/>
          </a:solidFill>
          <a:ln w="38100">
            <a:solidFill>
              <a:schemeClr val="tx1">
                <a:lumMod val="65000"/>
                <a:lumOff val="35000"/>
              </a:schemeClr>
            </a:solidFill>
          </a:ln>
          <a:scene3d>
            <a:camera prst="isometricRightUp">
              <a:rot lat="1200000" lon="18000000" rev="0"/>
            </a:camera>
            <a:lightRig rig="threePt" dir="t">
              <a:rot lat="0" lon="0" rev="1200000"/>
            </a:lightRig>
          </a:scene3d>
          <a:sp3d extrusionH="508000" prstMaterial="metal">
            <a:bevelT w="0" h="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GB" dirty="0"/>
          </a:p>
        </p:txBody>
      </p:sp>
      <p:sp>
        <p:nvSpPr>
          <p:cNvPr id="21" name="Rectangle 20">
            <a:extLst>
              <a:ext uri="{FF2B5EF4-FFF2-40B4-BE49-F238E27FC236}">
                <a16:creationId xmlns:a16="http://schemas.microsoft.com/office/drawing/2014/main" id="{A060884B-C74D-45D4-8B57-02BAE27B55F9}"/>
              </a:ext>
            </a:extLst>
          </p:cNvPr>
          <p:cNvSpPr/>
          <p:nvPr/>
        </p:nvSpPr>
        <p:spPr>
          <a:xfrm>
            <a:off x="5061083" y="2681784"/>
            <a:ext cx="194862" cy="194862"/>
          </a:xfrm>
          <a:prstGeom prst="rect">
            <a:avLst/>
          </a:prstGeom>
          <a:solidFill>
            <a:srgbClr val="FFB9B9"/>
          </a:solidFill>
          <a:ln w="38100">
            <a:solidFill>
              <a:srgbClr val="920000"/>
            </a:solidFill>
          </a:ln>
          <a:scene3d>
            <a:camera prst="isometricRightUp">
              <a:rot lat="1200000" lon="18000000" rev="0"/>
            </a:camera>
            <a:lightRig rig="threePt" dir="t">
              <a:rot lat="0" lon="0" rev="1200000"/>
            </a:lightRig>
          </a:scene3d>
          <a:sp3d extrusionH="508000" prstMaterial="metal">
            <a:bevelT w="0" h="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GB" dirty="0"/>
          </a:p>
        </p:txBody>
      </p:sp>
      <p:sp>
        <p:nvSpPr>
          <p:cNvPr id="22" name="Rectangle 21">
            <a:extLst>
              <a:ext uri="{FF2B5EF4-FFF2-40B4-BE49-F238E27FC236}">
                <a16:creationId xmlns:a16="http://schemas.microsoft.com/office/drawing/2014/main" id="{2D29D615-AC67-4DD8-B800-A6067645C54B}"/>
              </a:ext>
            </a:extLst>
          </p:cNvPr>
          <p:cNvSpPr/>
          <p:nvPr/>
        </p:nvSpPr>
        <p:spPr>
          <a:xfrm>
            <a:off x="6033136" y="2906377"/>
            <a:ext cx="121789" cy="121789"/>
          </a:xfrm>
          <a:prstGeom prst="rect">
            <a:avLst/>
          </a:prstGeom>
          <a:solidFill>
            <a:schemeClr val="accent3">
              <a:lumMod val="20000"/>
              <a:lumOff val="80000"/>
            </a:schemeClr>
          </a:solidFill>
          <a:ln w="38100">
            <a:solidFill>
              <a:schemeClr val="accent2">
                <a:lumMod val="90000"/>
                <a:lumOff val="10000"/>
              </a:schemeClr>
            </a:solidFill>
          </a:ln>
          <a:scene3d>
            <a:camera prst="isometricRightUp">
              <a:rot lat="1200000" lon="18000000" rev="0"/>
            </a:camera>
            <a:lightRig rig="threePt" dir="t">
              <a:rot lat="0" lon="0" rev="1200000"/>
            </a:lightRig>
          </a:scene3d>
          <a:sp3d extrusionH="1016000" prstMaterial="metal">
            <a:bevelT w="0" h="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GB" dirty="0"/>
          </a:p>
        </p:txBody>
      </p:sp>
      <p:sp>
        <p:nvSpPr>
          <p:cNvPr id="23" name="Rectangle 22">
            <a:extLst>
              <a:ext uri="{FF2B5EF4-FFF2-40B4-BE49-F238E27FC236}">
                <a16:creationId xmlns:a16="http://schemas.microsoft.com/office/drawing/2014/main" id="{E30EFDAA-2536-4DB3-B6EB-1EC399F7055F}"/>
              </a:ext>
            </a:extLst>
          </p:cNvPr>
          <p:cNvSpPr/>
          <p:nvPr/>
        </p:nvSpPr>
        <p:spPr>
          <a:xfrm>
            <a:off x="6972926" y="3092353"/>
            <a:ext cx="121789" cy="121789"/>
          </a:xfrm>
          <a:prstGeom prst="rect">
            <a:avLst/>
          </a:prstGeom>
          <a:solidFill>
            <a:schemeClr val="accent3">
              <a:lumMod val="20000"/>
              <a:lumOff val="80000"/>
            </a:schemeClr>
          </a:solidFill>
          <a:ln w="38100">
            <a:solidFill>
              <a:schemeClr val="accent2">
                <a:lumMod val="90000"/>
                <a:lumOff val="10000"/>
              </a:schemeClr>
            </a:solidFill>
          </a:ln>
          <a:scene3d>
            <a:camera prst="isometricRightUp">
              <a:rot lat="1200000" lon="18000000" rev="0"/>
            </a:camera>
            <a:lightRig rig="threePt" dir="t">
              <a:rot lat="0" lon="0" rev="1200000"/>
            </a:lightRig>
          </a:scene3d>
          <a:sp3d extrusionH="1016000" prstMaterial="metal">
            <a:bevelT w="0" h="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GB" dirty="0"/>
          </a:p>
        </p:txBody>
      </p:sp>
      <p:sp>
        <p:nvSpPr>
          <p:cNvPr id="24" name="Rectangle 23">
            <a:extLst>
              <a:ext uri="{FF2B5EF4-FFF2-40B4-BE49-F238E27FC236}">
                <a16:creationId xmlns:a16="http://schemas.microsoft.com/office/drawing/2014/main" id="{F74D3CEA-B62C-4AD2-8891-80B6E934BB1C}"/>
              </a:ext>
            </a:extLst>
          </p:cNvPr>
          <p:cNvSpPr/>
          <p:nvPr/>
        </p:nvSpPr>
        <p:spPr>
          <a:xfrm>
            <a:off x="7550095" y="3207600"/>
            <a:ext cx="121789" cy="121789"/>
          </a:xfrm>
          <a:prstGeom prst="rect">
            <a:avLst/>
          </a:prstGeom>
          <a:solidFill>
            <a:schemeClr val="accent3">
              <a:lumMod val="20000"/>
              <a:lumOff val="80000"/>
            </a:schemeClr>
          </a:solidFill>
          <a:ln w="38100">
            <a:solidFill>
              <a:schemeClr val="accent2">
                <a:lumMod val="90000"/>
                <a:lumOff val="10000"/>
              </a:schemeClr>
            </a:solidFill>
          </a:ln>
          <a:scene3d>
            <a:camera prst="isometricRightUp">
              <a:rot lat="1200000" lon="18000000" rev="0"/>
            </a:camera>
            <a:lightRig rig="threePt" dir="t">
              <a:rot lat="0" lon="0" rev="1200000"/>
            </a:lightRig>
          </a:scene3d>
          <a:sp3d extrusionH="609600" prstMaterial="metal">
            <a:bevelT w="0" h="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GB" dirty="0"/>
          </a:p>
        </p:txBody>
      </p:sp>
      <p:sp>
        <p:nvSpPr>
          <p:cNvPr id="25" name="Rectangle 24">
            <a:extLst>
              <a:ext uri="{FF2B5EF4-FFF2-40B4-BE49-F238E27FC236}">
                <a16:creationId xmlns:a16="http://schemas.microsoft.com/office/drawing/2014/main" id="{BF826486-88B0-486A-B91C-3BBFB0332DB2}"/>
              </a:ext>
            </a:extLst>
          </p:cNvPr>
          <p:cNvSpPr/>
          <p:nvPr/>
        </p:nvSpPr>
        <p:spPr>
          <a:xfrm>
            <a:off x="8127264" y="3324651"/>
            <a:ext cx="121789" cy="121789"/>
          </a:xfrm>
          <a:prstGeom prst="rect">
            <a:avLst/>
          </a:prstGeom>
          <a:solidFill>
            <a:schemeClr val="bg2">
              <a:lumMod val="20000"/>
              <a:lumOff val="80000"/>
            </a:schemeClr>
          </a:solidFill>
          <a:ln w="38100">
            <a:solidFill>
              <a:schemeClr val="bg2"/>
            </a:solidFill>
          </a:ln>
          <a:scene3d>
            <a:camera prst="isometricRightUp">
              <a:rot lat="1200000" lon="18000000" rev="0"/>
            </a:camera>
            <a:lightRig rig="threePt" dir="t">
              <a:rot lat="0" lon="0" rev="1200000"/>
            </a:lightRig>
          </a:scene3d>
          <a:sp3d extrusionH="609600" prstMaterial="metal">
            <a:bevelT w="0" h="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GB" dirty="0"/>
          </a:p>
        </p:txBody>
      </p:sp>
      <p:sp>
        <p:nvSpPr>
          <p:cNvPr id="26" name="Rectangle 25">
            <a:extLst>
              <a:ext uri="{FF2B5EF4-FFF2-40B4-BE49-F238E27FC236}">
                <a16:creationId xmlns:a16="http://schemas.microsoft.com/office/drawing/2014/main" id="{1D2D9C98-3F00-44EC-B02C-1C327B974BC5}"/>
              </a:ext>
            </a:extLst>
          </p:cNvPr>
          <p:cNvSpPr/>
          <p:nvPr/>
        </p:nvSpPr>
        <p:spPr>
          <a:xfrm>
            <a:off x="6453746" y="4547790"/>
            <a:ext cx="1326403" cy="432000"/>
          </a:xfrm>
          <a:prstGeom prst="rect">
            <a:avLst/>
          </a:prstGeom>
          <a:solidFill>
            <a:schemeClr val="bg2">
              <a:lumMod val="20000"/>
              <a:lumOff val="80000"/>
            </a:schemeClr>
          </a:solidFill>
          <a:ln w="38100">
            <a:solidFill>
              <a:schemeClr val="bg2"/>
            </a:solidFill>
          </a:ln>
          <a:scene3d>
            <a:camera prst="orthographicFront"/>
            <a:lightRig rig="threePt" dir="t">
              <a:rot lat="0" lon="0" rev="1200000"/>
            </a:lightRig>
          </a:scene3d>
          <a:sp3d extrusionH="609600" prstMaterial="metal">
            <a:bevelT w="0" h="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GB" dirty="0" err="1">
                <a:solidFill>
                  <a:schemeClr val="tx1"/>
                </a:solidFill>
              </a:rPr>
              <a:t>Softmax</a:t>
            </a:r>
            <a:endParaRPr lang="en-GB" dirty="0">
              <a:solidFill>
                <a:schemeClr val="tx1"/>
              </a:solidFill>
            </a:endParaRPr>
          </a:p>
        </p:txBody>
      </p:sp>
      <p:sp>
        <p:nvSpPr>
          <p:cNvPr id="27" name="Rectangle 26">
            <a:extLst>
              <a:ext uri="{FF2B5EF4-FFF2-40B4-BE49-F238E27FC236}">
                <a16:creationId xmlns:a16="http://schemas.microsoft.com/office/drawing/2014/main" id="{6C0C6372-EBEB-4695-A697-E2E10B839C68}"/>
              </a:ext>
            </a:extLst>
          </p:cNvPr>
          <p:cNvSpPr/>
          <p:nvPr/>
        </p:nvSpPr>
        <p:spPr>
          <a:xfrm>
            <a:off x="4785391" y="4552672"/>
            <a:ext cx="1563748" cy="432000"/>
          </a:xfrm>
          <a:prstGeom prst="rect">
            <a:avLst/>
          </a:prstGeom>
          <a:solidFill>
            <a:schemeClr val="accent3">
              <a:lumMod val="20000"/>
              <a:lumOff val="80000"/>
            </a:schemeClr>
          </a:solidFill>
          <a:ln w="38100">
            <a:solidFill>
              <a:schemeClr val="accent2">
                <a:lumMod val="90000"/>
                <a:lumOff val="10000"/>
              </a:schemeClr>
            </a:solidFill>
          </a:ln>
          <a:scene3d>
            <a:camera prst="orthographicFront"/>
            <a:lightRig rig="threePt" dir="t">
              <a:rot lat="0" lon="0" rev="1200000"/>
            </a:lightRig>
          </a:scene3d>
          <a:sp3d extrusionH="609600" prstMaterial="metal"/>
        </p:spPr>
        <p:style>
          <a:lnRef idx="0">
            <a:schemeClr val="accent2"/>
          </a:lnRef>
          <a:fillRef idx="3">
            <a:schemeClr val="accent2"/>
          </a:fillRef>
          <a:effectRef idx="3">
            <a:schemeClr val="accent2"/>
          </a:effectRef>
          <a:fontRef idx="minor">
            <a:schemeClr val="lt1"/>
          </a:fontRef>
        </p:style>
        <p:txBody>
          <a:bodyPr rtlCol="0" anchor="ctr"/>
          <a:lstStyle/>
          <a:p>
            <a:pPr algn="ctr"/>
            <a:r>
              <a:rPr lang="en-GB" dirty="0" err="1">
                <a:solidFill>
                  <a:schemeClr val="tx1"/>
                </a:solidFill>
              </a:rPr>
              <a:t>Dense+ReLU</a:t>
            </a:r>
            <a:endParaRPr lang="en-GB" dirty="0">
              <a:solidFill>
                <a:schemeClr val="tx1"/>
              </a:solidFill>
            </a:endParaRPr>
          </a:p>
        </p:txBody>
      </p:sp>
      <p:sp>
        <p:nvSpPr>
          <p:cNvPr id="28" name="Rectangle 27">
            <a:extLst>
              <a:ext uri="{FF2B5EF4-FFF2-40B4-BE49-F238E27FC236}">
                <a16:creationId xmlns:a16="http://schemas.microsoft.com/office/drawing/2014/main" id="{39A0A2ED-C59B-4B03-9489-A6881E9C33CF}"/>
              </a:ext>
            </a:extLst>
          </p:cNvPr>
          <p:cNvSpPr/>
          <p:nvPr/>
        </p:nvSpPr>
        <p:spPr>
          <a:xfrm>
            <a:off x="3175387" y="4558122"/>
            <a:ext cx="1479270" cy="432000"/>
          </a:xfrm>
          <a:prstGeom prst="rect">
            <a:avLst/>
          </a:prstGeom>
          <a:solidFill>
            <a:srgbClr val="FFB9B9"/>
          </a:solidFill>
          <a:ln w="38100">
            <a:solidFill>
              <a:srgbClr val="920000"/>
            </a:solidFill>
          </a:ln>
          <a:scene3d>
            <a:camera prst="orthographicFront"/>
            <a:lightRig rig="threePt" dir="t">
              <a:rot lat="0" lon="0" rev="1200000"/>
            </a:lightRig>
          </a:scene3d>
          <a:sp3d extrusionH="508000" prstMaterial="metal">
            <a:bevelT w="0" h="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GB" dirty="0">
                <a:solidFill>
                  <a:schemeClr val="tx1"/>
                </a:solidFill>
              </a:rPr>
              <a:t>MaxPool2D</a:t>
            </a:r>
          </a:p>
        </p:txBody>
      </p:sp>
      <p:sp>
        <p:nvSpPr>
          <p:cNvPr id="29" name="Rectangle 28">
            <a:extLst>
              <a:ext uri="{FF2B5EF4-FFF2-40B4-BE49-F238E27FC236}">
                <a16:creationId xmlns:a16="http://schemas.microsoft.com/office/drawing/2014/main" id="{5EDEFEB3-6ED2-4DFC-B9D7-D22B0B99F99B}"/>
              </a:ext>
            </a:extLst>
          </p:cNvPr>
          <p:cNvSpPr/>
          <p:nvPr/>
        </p:nvSpPr>
        <p:spPr>
          <a:xfrm>
            <a:off x="1122003" y="4558122"/>
            <a:ext cx="1880946" cy="432000"/>
          </a:xfrm>
          <a:prstGeom prst="rect">
            <a:avLst/>
          </a:prstGeom>
          <a:solidFill>
            <a:schemeClr val="bg1"/>
          </a:solidFill>
          <a:ln w="38100">
            <a:solidFill>
              <a:schemeClr val="tx1">
                <a:lumMod val="65000"/>
                <a:lumOff val="35000"/>
              </a:schemeClr>
            </a:solidFill>
          </a:ln>
          <a:scene3d>
            <a:camera prst="orthographicFront"/>
            <a:lightRig rig="threePt" dir="t">
              <a:rot lat="0" lon="0" rev="1200000"/>
            </a:lightRig>
          </a:scene3d>
          <a:sp3d extrusionH="508000" prstMaterial="metal">
            <a:bevelT w="0" h="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GB" dirty="0">
                <a:solidFill>
                  <a:schemeClr val="tx1"/>
                </a:solidFill>
              </a:rPr>
              <a:t>Conv2D+ReLU</a:t>
            </a:r>
          </a:p>
        </p:txBody>
      </p:sp>
      <p:sp>
        <p:nvSpPr>
          <p:cNvPr id="30" name="TextBox 29">
            <a:extLst>
              <a:ext uri="{FF2B5EF4-FFF2-40B4-BE49-F238E27FC236}">
                <a16:creationId xmlns:a16="http://schemas.microsoft.com/office/drawing/2014/main" id="{971700BA-665B-4161-ADA7-1B64EABEA615}"/>
              </a:ext>
            </a:extLst>
          </p:cNvPr>
          <p:cNvSpPr txBox="1"/>
          <p:nvPr/>
        </p:nvSpPr>
        <p:spPr>
          <a:xfrm>
            <a:off x="5010410" y="1166994"/>
            <a:ext cx="4046822" cy="369332"/>
          </a:xfrm>
          <a:prstGeom prst="rect">
            <a:avLst/>
          </a:prstGeom>
          <a:noFill/>
        </p:spPr>
        <p:txBody>
          <a:bodyPr wrap="square" rtlCol="0">
            <a:spAutoFit/>
          </a:bodyPr>
          <a:lstStyle/>
          <a:p>
            <a:r>
              <a:rPr lang="en-GB" dirty="0"/>
              <a:t>[P(</a:t>
            </a:r>
            <a:r>
              <a:rPr lang="en-GB" dirty="0" err="1"/>
              <a:t>tench</a:t>
            </a:r>
            <a:r>
              <a:rPr lang="en-GB" dirty="0"/>
              <a:t>), P(goldfish),…,P(tabby),…]</a:t>
            </a:r>
          </a:p>
        </p:txBody>
      </p:sp>
      <p:cxnSp>
        <p:nvCxnSpPr>
          <p:cNvPr id="31" name="Straight Connector 30">
            <a:extLst>
              <a:ext uri="{FF2B5EF4-FFF2-40B4-BE49-F238E27FC236}">
                <a16:creationId xmlns:a16="http://schemas.microsoft.com/office/drawing/2014/main" id="{10231CC5-0726-4414-BB6A-ADFCDD9CCE0A}"/>
              </a:ext>
            </a:extLst>
          </p:cNvPr>
          <p:cNvCxnSpPr/>
          <p:nvPr/>
        </p:nvCxnSpPr>
        <p:spPr>
          <a:xfrm flipH="1" flipV="1">
            <a:off x="5121978" y="1554872"/>
            <a:ext cx="2549906" cy="157149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32" name="Straight Connector 31">
            <a:extLst>
              <a:ext uri="{FF2B5EF4-FFF2-40B4-BE49-F238E27FC236}">
                <a16:creationId xmlns:a16="http://schemas.microsoft.com/office/drawing/2014/main" id="{0206EE6F-F844-4B15-835F-AF62D1361909}"/>
              </a:ext>
            </a:extLst>
          </p:cNvPr>
          <p:cNvCxnSpPr/>
          <p:nvPr/>
        </p:nvCxnSpPr>
        <p:spPr>
          <a:xfrm flipV="1">
            <a:off x="8249053" y="1554872"/>
            <a:ext cx="517221" cy="1693286"/>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24196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E3ED4229-C91F-406A-B3E6-5CD5731B60B8}"/>
              </a:ext>
            </a:extLst>
          </p:cNvPr>
          <p:cNvSpPr/>
          <p:nvPr/>
        </p:nvSpPr>
        <p:spPr>
          <a:xfrm>
            <a:off x="-127108" y="1148469"/>
            <a:ext cx="1948622" cy="1948622"/>
          </a:xfrm>
          <a:prstGeom prst="rect">
            <a:avLst/>
          </a:prstGeom>
          <a:blipFill>
            <a:blip r:embed="rId2" cstate="screen">
              <a:extLst>
                <a:ext uri="{28A0092B-C50C-407E-A947-70E740481C1C}">
                  <a14:useLocalDpi xmlns:a14="http://schemas.microsoft.com/office/drawing/2010/main"/>
                </a:ext>
              </a:extLst>
            </a:blip>
            <a:stretch>
              <a:fillRect/>
            </a:stretch>
          </a:blipFill>
          <a:ln w="57150">
            <a:solidFill>
              <a:srgbClr val="002F5F"/>
            </a:solidFill>
          </a:ln>
          <a:scene3d>
            <a:camera prst="isometricRightUp">
              <a:rot lat="1200000" lon="18000000" rev="0"/>
            </a:camera>
            <a:lightRig rig="threePt" dir="t">
              <a:rot lat="0" lon="0" rev="1200000"/>
            </a:lightRig>
          </a:scene3d>
          <a:sp3d extrusionH="38100" prstMaterial="metal">
            <a:bevelT w="25400" h="254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GB" dirty="0"/>
          </a:p>
        </p:txBody>
      </p:sp>
      <p:sp>
        <p:nvSpPr>
          <p:cNvPr id="2" name="Title 1">
            <a:extLst>
              <a:ext uri="{FF2B5EF4-FFF2-40B4-BE49-F238E27FC236}">
                <a16:creationId xmlns:a16="http://schemas.microsoft.com/office/drawing/2014/main" id="{05953D46-8EAB-42DB-814C-7C75B7B39742}"/>
              </a:ext>
            </a:extLst>
          </p:cNvPr>
          <p:cNvSpPr>
            <a:spLocks noGrp="1"/>
          </p:cNvSpPr>
          <p:nvPr>
            <p:ph type="title"/>
          </p:nvPr>
        </p:nvSpPr>
        <p:spPr/>
        <p:txBody>
          <a:bodyPr/>
          <a:lstStyle/>
          <a:p>
            <a:r>
              <a:rPr lang="en-GB" dirty="0"/>
              <a:t>Transfer Learning</a:t>
            </a:r>
          </a:p>
        </p:txBody>
      </p:sp>
      <p:sp>
        <p:nvSpPr>
          <p:cNvPr id="3" name="Slide Number Placeholder 2">
            <a:extLst>
              <a:ext uri="{FF2B5EF4-FFF2-40B4-BE49-F238E27FC236}">
                <a16:creationId xmlns:a16="http://schemas.microsoft.com/office/drawing/2014/main" id="{56B1DA5B-9D1E-4CDA-9300-872400E76EED}"/>
              </a:ext>
            </a:extLst>
          </p:cNvPr>
          <p:cNvSpPr>
            <a:spLocks noGrp="1"/>
          </p:cNvSpPr>
          <p:nvPr>
            <p:ph type="sldNum" sz="quarter" idx="4"/>
          </p:nvPr>
        </p:nvSpPr>
        <p:spPr/>
        <p:txBody>
          <a:bodyPr/>
          <a:lstStyle/>
          <a:p>
            <a:fld id="{3C4F54F3-C349-4609-AFEE-01462D5C7942}" type="slidenum">
              <a:rPr lang="en-GB" smtClean="0"/>
              <a:pPr/>
              <a:t>12</a:t>
            </a:fld>
            <a:endParaRPr lang="en-GB" dirty="0"/>
          </a:p>
        </p:txBody>
      </p:sp>
      <p:sp>
        <p:nvSpPr>
          <p:cNvPr id="7" name="Rectangle 6">
            <a:extLst>
              <a:ext uri="{FF2B5EF4-FFF2-40B4-BE49-F238E27FC236}">
                <a16:creationId xmlns:a16="http://schemas.microsoft.com/office/drawing/2014/main" id="{DDAB0294-4972-4349-9C23-27B46972B439}"/>
              </a:ext>
            </a:extLst>
          </p:cNvPr>
          <p:cNvSpPr/>
          <p:nvPr/>
        </p:nvSpPr>
        <p:spPr>
          <a:xfrm>
            <a:off x="312920" y="1283233"/>
            <a:ext cx="1948622" cy="1948622"/>
          </a:xfrm>
          <a:prstGeom prst="rect">
            <a:avLst/>
          </a:prstGeom>
          <a:solidFill>
            <a:schemeClr val="bg1"/>
          </a:solidFill>
          <a:ln w="57150">
            <a:solidFill>
              <a:schemeClr val="tx1">
                <a:lumMod val="65000"/>
                <a:lumOff val="35000"/>
              </a:schemeClr>
            </a:solidFill>
          </a:ln>
          <a:scene3d>
            <a:camera prst="isometricRightUp">
              <a:rot lat="1200000" lon="18000000" rev="0"/>
            </a:camera>
            <a:lightRig rig="threePt" dir="t">
              <a:rot lat="0" lon="0" rev="1200000"/>
            </a:lightRig>
          </a:scene3d>
          <a:sp3d extrusionH="63500" prstMaterial="metal">
            <a:bevelT w="0" h="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GB" dirty="0"/>
          </a:p>
        </p:txBody>
      </p:sp>
      <p:sp>
        <p:nvSpPr>
          <p:cNvPr id="8" name="Rectangle 7">
            <a:extLst>
              <a:ext uri="{FF2B5EF4-FFF2-40B4-BE49-F238E27FC236}">
                <a16:creationId xmlns:a16="http://schemas.microsoft.com/office/drawing/2014/main" id="{619BF0BA-9129-4472-993E-6E06CAE7071C}"/>
              </a:ext>
            </a:extLst>
          </p:cNvPr>
          <p:cNvSpPr/>
          <p:nvPr/>
        </p:nvSpPr>
        <p:spPr>
          <a:xfrm>
            <a:off x="405186" y="1315135"/>
            <a:ext cx="1948622" cy="1948622"/>
          </a:xfrm>
          <a:prstGeom prst="rect">
            <a:avLst/>
          </a:prstGeom>
          <a:solidFill>
            <a:schemeClr val="bg1"/>
          </a:solidFill>
          <a:ln w="38100">
            <a:solidFill>
              <a:schemeClr val="tx1">
                <a:lumMod val="65000"/>
                <a:lumOff val="35000"/>
              </a:schemeClr>
            </a:solidFill>
          </a:ln>
          <a:scene3d>
            <a:camera prst="isometricRightUp">
              <a:rot lat="1200000" lon="18000000" rev="0"/>
            </a:camera>
            <a:lightRig rig="threePt" dir="t">
              <a:rot lat="0" lon="0" rev="1200000"/>
            </a:lightRig>
          </a:scene3d>
          <a:sp3d extrusionH="63500" prstMaterial="metal">
            <a:bevelT w="0" h="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GB" dirty="0"/>
          </a:p>
        </p:txBody>
      </p:sp>
      <p:sp>
        <p:nvSpPr>
          <p:cNvPr id="9" name="Rectangle 8">
            <a:extLst>
              <a:ext uri="{FF2B5EF4-FFF2-40B4-BE49-F238E27FC236}">
                <a16:creationId xmlns:a16="http://schemas.microsoft.com/office/drawing/2014/main" id="{945BA78D-1F08-4980-AD55-8B1A9D5661C9}"/>
              </a:ext>
            </a:extLst>
          </p:cNvPr>
          <p:cNvSpPr/>
          <p:nvPr/>
        </p:nvSpPr>
        <p:spPr>
          <a:xfrm>
            <a:off x="987419" y="1683924"/>
            <a:ext cx="974311" cy="974311"/>
          </a:xfrm>
          <a:prstGeom prst="rect">
            <a:avLst/>
          </a:prstGeom>
          <a:solidFill>
            <a:srgbClr val="FFB9B9"/>
          </a:solidFill>
          <a:ln w="38100">
            <a:solidFill>
              <a:srgbClr val="920000"/>
            </a:solidFill>
          </a:ln>
          <a:scene3d>
            <a:camera prst="isometricRightUp">
              <a:rot lat="1200000" lon="18000000" rev="0"/>
            </a:camera>
            <a:lightRig rig="threePt" dir="t">
              <a:rot lat="0" lon="0" rev="1200000"/>
            </a:lightRig>
          </a:scene3d>
          <a:sp3d extrusionH="63500" prstMaterial="metal">
            <a:bevelT w="0" h="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GB" dirty="0"/>
          </a:p>
        </p:txBody>
      </p:sp>
      <p:sp>
        <p:nvSpPr>
          <p:cNvPr id="10" name="Rectangle 9">
            <a:extLst>
              <a:ext uri="{FF2B5EF4-FFF2-40B4-BE49-F238E27FC236}">
                <a16:creationId xmlns:a16="http://schemas.microsoft.com/office/drawing/2014/main" id="{53F0E98B-C395-4A1A-A717-37C94CCBD559}"/>
              </a:ext>
            </a:extLst>
          </p:cNvPr>
          <p:cNvSpPr/>
          <p:nvPr/>
        </p:nvSpPr>
        <p:spPr>
          <a:xfrm>
            <a:off x="1176632" y="1733004"/>
            <a:ext cx="974311" cy="974311"/>
          </a:xfrm>
          <a:prstGeom prst="rect">
            <a:avLst/>
          </a:prstGeom>
          <a:solidFill>
            <a:schemeClr val="bg1"/>
          </a:solidFill>
          <a:ln w="38100">
            <a:solidFill>
              <a:schemeClr val="tx1">
                <a:lumMod val="65000"/>
                <a:lumOff val="35000"/>
              </a:schemeClr>
            </a:solidFill>
          </a:ln>
          <a:scene3d>
            <a:camera prst="isometricRightUp">
              <a:rot lat="1200000" lon="18000000" rev="0"/>
            </a:camera>
            <a:lightRig rig="threePt" dir="t">
              <a:rot lat="0" lon="0" rev="1200000"/>
            </a:lightRig>
          </a:scene3d>
          <a:sp3d extrusionH="127000" prstMaterial="metal">
            <a:bevelT w="0" h="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GB" dirty="0"/>
          </a:p>
        </p:txBody>
      </p:sp>
      <p:sp>
        <p:nvSpPr>
          <p:cNvPr id="11" name="Rectangle 10">
            <a:extLst>
              <a:ext uri="{FF2B5EF4-FFF2-40B4-BE49-F238E27FC236}">
                <a16:creationId xmlns:a16="http://schemas.microsoft.com/office/drawing/2014/main" id="{68EA97EF-4248-49C6-BDA4-852AB6665320}"/>
              </a:ext>
            </a:extLst>
          </p:cNvPr>
          <p:cNvSpPr/>
          <p:nvPr/>
        </p:nvSpPr>
        <p:spPr>
          <a:xfrm>
            <a:off x="1361164" y="1785952"/>
            <a:ext cx="974311" cy="974311"/>
          </a:xfrm>
          <a:prstGeom prst="rect">
            <a:avLst/>
          </a:prstGeom>
          <a:solidFill>
            <a:schemeClr val="bg1"/>
          </a:solidFill>
          <a:ln w="38100">
            <a:solidFill>
              <a:schemeClr val="tx1">
                <a:lumMod val="65000"/>
                <a:lumOff val="35000"/>
              </a:schemeClr>
            </a:solidFill>
          </a:ln>
          <a:scene3d>
            <a:camera prst="isometricRightUp">
              <a:rot lat="1200000" lon="18000000" rev="0"/>
            </a:camera>
            <a:lightRig rig="threePt" dir="t">
              <a:rot lat="0" lon="0" rev="1200000"/>
            </a:lightRig>
          </a:scene3d>
          <a:sp3d extrusionH="127000" prstMaterial="metal">
            <a:bevelT w="0" h="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GB" dirty="0"/>
          </a:p>
        </p:txBody>
      </p:sp>
      <p:sp>
        <p:nvSpPr>
          <p:cNvPr id="12" name="Rectangle 11">
            <a:extLst>
              <a:ext uri="{FF2B5EF4-FFF2-40B4-BE49-F238E27FC236}">
                <a16:creationId xmlns:a16="http://schemas.microsoft.com/office/drawing/2014/main" id="{CB98FA64-1B97-449A-A28F-25572D0C4174}"/>
              </a:ext>
            </a:extLst>
          </p:cNvPr>
          <p:cNvSpPr/>
          <p:nvPr/>
        </p:nvSpPr>
        <p:spPr>
          <a:xfrm>
            <a:off x="1746327" y="1981222"/>
            <a:ext cx="487156" cy="487156"/>
          </a:xfrm>
          <a:prstGeom prst="rect">
            <a:avLst/>
          </a:prstGeom>
          <a:solidFill>
            <a:srgbClr val="FFB9B9"/>
          </a:solidFill>
          <a:ln w="38100">
            <a:solidFill>
              <a:srgbClr val="920000"/>
            </a:solidFill>
          </a:ln>
          <a:scene3d>
            <a:camera prst="isometricRightUp">
              <a:rot lat="1200000" lon="18000000" rev="0"/>
            </a:camera>
            <a:lightRig rig="threePt" dir="t">
              <a:rot lat="0" lon="0" rev="1200000"/>
            </a:lightRig>
          </a:scene3d>
          <a:sp3d extrusionH="127000" prstMaterial="metal">
            <a:bevelT w="0" h="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GB" dirty="0"/>
          </a:p>
        </p:txBody>
      </p:sp>
      <p:sp>
        <p:nvSpPr>
          <p:cNvPr id="13" name="Rectangle 12">
            <a:extLst>
              <a:ext uri="{FF2B5EF4-FFF2-40B4-BE49-F238E27FC236}">
                <a16:creationId xmlns:a16="http://schemas.microsoft.com/office/drawing/2014/main" id="{4AB682BA-FBCE-43B8-9BFC-B08CCCC08BD7}"/>
              </a:ext>
            </a:extLst>
          </p:cNvPr>
          <p:cNvSpPr/>
          <p:nvPr/>
        </p:nvSpPr>
        <p:spPr>
          <a:xfrm>
            <a:off x="2037234" y="2038566"/>
            <a:ext cx="487156" cy="487156"/>
          </a:xfrm>
          <a:prstGeom prst="rect">
            <a:avLst/>
          </a:prstGeom>
          <a:solidFill>
            <a:schemeClr val="bg1"/>
          </a:solidFill>
          <a:ln w="38100">
            <a:solidFill>
              <a:schemeClr val="tx1">
                <a:lumMod val="65000"/>
                <a:lumOff val="35000"/>
              </a:schemeClr>
            </a:solidFill>
          </a:ln>
          <a:scene3d>
            <a:camera prst="isometricRightUp">
              <a:rot lat="1200000" lon="18000000" rev="0"/>
            </a:camera>
            <a:lightRig rig="threePt" dir="t">
              <a:rot lat="0" lon="0" rev="1200000"/>
            </a:lightRig>
          </a:scene3d>
          <a:sp3d extrusionH="254000" prstMaterial="metal">
            <a:bevelT w="0" h="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GB" dirty="0"/>
          </a:p>
        </p:txBody>
      </p:sp>
      <p:sp>
        <p:nvSpPr>
          <p:cNvPr id="14" name="Rectangle 13">
            <a:extLst>
              <a:ext uri="{FF2B5EF4-FFF2-40B4-BE49-F238E27FC236}">
                <a16:creationId xmlns:a16="http://schemas.microsoft.com/office/drawing/2014/main" id="{03228955-EB9E-44AC-9F72-EA784AF32D89}"/>
              </a:ext>
            </a:extLst>
          </p:cNvPr>
          <p:cNvSpPr/>
          <p:nvPr/>
        </p:nvSpPr>
        <p:spPr>
          <a:xfrm>
            <a:off x="2309782" y="2093227"/>
            <a:ext cx="487156" cy="487156"/>
          </a:xfrm>
          <a:prstGeom prst="rect">
            <a:avLst/>
          </a:prstGeom>
          <a:solidFill>
            <a:schemeClr val="bg1"/>
          </a:solidFill>
          <a:ln w="38100">
            <a:solidFill>
              <a:schemeClr val="tx1">
                <a:lumMod val="65000"/>
                <a:lumOff val="35000"/>
              </a:schemeClr>
            </a:solidFill>
          </a:ln>
          <a:scene3d>
            <a:camera prst="isometricRightUp">
              <a:rot lat="1200000" lon="18000000" rev="0"/>
            </a:camera>
            <a:lightRig rig="threePt" dir="t">
              <a:rot lat="0" lon="0" rev="1200000"/>
            </a:lightRig>
          </a:scene3d>
          <a:sp3d extrusionH="254000" prstMaterial="metal">
            <a:bevelT w="0" h="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GB" dirty="0"/>
          </a:p>
        </p:txBody>
      </p:sp>
      <p:sp>
        <p:nvSpPr>
          <p:cNvPr id="15" name="Rectangle 14">
            <a:extLst>
              <a:ext uri="{FF2B5EF4-FFF2-40B4-BE49-F238E27FC236}">
                <a16:creationId xmlns:a16="http://schemas.microsoft.com/office/drawing/2014/main" id="{9D6AED2E-768E-4A92-BB9D-C0F2BFC06264}"/>
              </a:ext>
            </a:extLst>
          </p:cNvPr>
          <p:cNvSpPr/>
          <p:nvPr/>
        </p:nvSpPr>
        <p:spPr>
          <a:xfrm>
            <a:off x="2600197" y="2147888"/>
            <a:ext cx="487156" cy="487156"/>
          </a:xfrm>
          <a:prstGeom prst="rect">
            <a:avLst/>
          </a:prstGeom>
          <a:solidFill>
            <a:schemeClr val="bg1"/>
          </a:solidFill>
          <a:ln w="38100">
            <a:solidFill>
              <a:schemeClr val="tx1">
                <a:lumMod val="65000"/>
                <a:lumOff val="35000"/>
              </a:schemeClr>
            </a:solidFill>
          </a:ln>
          <a:scene3d>
            <a:camera prst="isometricRightUp">
              <a:rot lat="1200000" lon="18000000" rev="0"/>
            </a:camera>
            <a:lightRig rig="threePt" dir="t">
              <a:rot lat="0" lon="0" rev="1200000"/>
            </a:lightRig>
          </a:scene3d>
          <a:sp3d extrusionH="254000" prstMaterial="metal">
            <a:bevelT w="0" h="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GB" dirty="0"/>
          </a:p>
        </p:txBody>
      </p:sp>
      <p:sp>
        <p:nvSpPr>
          <p:cNvPr id="16" name="Rectangle 15">
            <a:extLst>
              <a:ext uri="{FF2B5EF4-FFF2-40B4-BE49-F238E27FC236}">
                <a16:creationId xmlns:a16="http://schemas.microsoft.com/office/drawing/2014/main" id="{2E55F2D9-B7C9-4519-9601-FA4E0B3907D5}"/>
              </a:ext>
            </a:extLst>
          </p:cNvPr>
          <p:cNvSpPr/>
          <p:nvPr/>
        </p:nvSpPr>
        <p:spPr>
          <a:xfrm>
            <a:off x="2994666" y="2262599"/>
            <a:ext cx="292293" cy="292293"/>
          </a:xfrm>
          <a:prstGeom prst="rect">
            <a:avLst/>
          </a:prstGeom>
          <a:solidFill>
            <a:srgbClr val="FFB9B9"/>
          </a:solidFill>
          <a:ln w="38100">
            <a:solidFill>
              <a:srgbClr val="920000"/>
            </a:solidFill>
          </a:ln>
          <a:scene3d>
            <a:camera prst="isometricRightUp">
              <a:rot lat="1200000" lon="18000000" rev="0"/>
            </a:camera>
            <a:lightRig rig="threePt" dir="t">
              <a:rot lat="0" lon="0" rev="1200000"/>
            </a:lightRig>
          </a:scene3d>
          <a:sp3d extrusionH="254000" prstMaterial="metal">
            <a:bevelT w="0" h="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GB" dirty="0"/>
          </a:p>
        </p:txBody>
      </p:sp>
      <p:sp>
        <p:nvSpPr>
          <p:cNvPr id="17" name="Rectangle 16">
            <a:extLst>
              <a:ext uri="{FF2B5EF4-FFF2-40B4-BE49-F238E27FC236}">
                <a16:creationId xmlns:a16="http://schemas.microsoft.com/office/drawing/2014/main" id="{29BA268D-E487-4315-BD81-F9854B785595}"/>
              </a:ext>
            </a:extLst>
          </p:cNvPr>
          <p:cNvSpPr/>
          <p:nvPr/>
        </p:nvSpPr>
        <p:spPr>
          <a:xfrm>
            <a:off x="3503273" y="2360629"/>
            <a:ext cx="292293" cy="292293"/>
          </a:xfrm>
          <a:prstGeom prst="rect">
            <a:avLst/>
          </a:prstGeom>
          <a:solidFill>
            <a:schemeClr val="bg1"/>
          </a:solidFill>
          <a:ln w="38100">
            <a:solidFill>
              <a:schemeClr val="tx1">
                <a:lumMod val="65000"/>
                <a:lumOff val="35000"/>
              </a:schemeClr>
            </a:solidFill>
          </a:ln>
          <a:scene3d>
            <a:camera prst="isometricRightUp">
              <a:rot lat="1200000" lon="18000000" rev="0"/>
            </a:camera>
            <a:lightRig rig="threePt" dir="t">
              <a:rot lat="0" lon="0" rev="1200000"/>
            </a:lightRig>
          </a:scene3d>
          <a:sp3d extrusionH="508000" prstMaterial="metal">
            <a:bevelT w="0" h="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GB" dirty="0"/>
          </a:p>
        </p:txBody>
      </p:sp>
      <p:sp>
        <p:nvSpPr>
          <p:cNvPr id="18" name="Rectangle 17">
            <a:extLst>
              <a:ext uri="{FF2B5EF4-FFF2-40B4-BE49-F238E27FC236}">
                <a16:creationId xmlns:a16="http://schemas.microsoft.com/office/drawing/2014/main" id="{D86DD8B1-7661-4FCA-AC68-8CB8DB7AE0A4}"/>
              </a:ext>
            </a:extLst>
          </p:cNvPr>
          <p:cNvSpPr/>
          <p:nvPr/>
        </p:nvSpPr>
        <p:spPr>
          <a:xfrm>
            <a:off x="4011880" y="2458111"/>
            <a:ext cx="292293" cy="292293"/>
          </a:xfrm>
          <a:prstGeom prst="rect">
            <a:avLst/>
          </a:prstGeom>
          <a:solidFill>
            <a:schemeClr val="bg1"/>
          </a:solidFill>
          <a:ln w="38100">
            <a:solidFill>
              <a:schemeClr val="tx1">
                <a:lumMod val="65000"/>
                <a:lumOff val="35000"/>
              </a:schemeClr>
            </a:solidFill>
          </a:ln>
          <a:scene3d>
            <a:camera prst="isometricRightUp">
              <a:rot lat="1200000" lon="18000000" rev="0"/>
            </a:camera>
            <a:lightRig rig="threePt" dir="t">
              <a:rot lat="0" lon="0" rev="1200000"/>
            </a:lightRig>
          </a:scene3d>
          <a:sp3d extrusionH="508000" prstMaterial="metal">
            <a:bevelT w="0" h="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GB" dirty="0"/>
          </a:p>
        </p:txBody>
      </p:sp>
      <p:sp>
        <p:nvSpPr>
          <p:cNvPr id="19" name="Rectangle 18">
            <a:extLst>
              <a:ext uri="{FF2B5EF4-FFF2-40B4-BE49-F238E27FC236}">
                <a16:creationId xmlns:a16="http://schemas.microsoft.com/office/drawing/2014/main" id="{D447CFD6-7440-4BD4-BCDD-C1B20354ED8F}"/>
              </a:ext>
            </a:extLst>
          </p:cNvPr>
          <p:cNvSpPr/>
          <p:nvPr/>
        </p:nvSpPr>
        <p:spPr>
          <a:xfrm>
            <a:off x="4512068" y="2554892"/>
            <a:ext cx="292293" cy="292293"/>
          </a:xfrm>
          <a:prstGeom prst="rect">
            <a:avLst/>
          </a:prstGeom>
          <a:solidFill>
            <a:schemeClr val="bg1"/>
          </a:solidFill>
          <a:ln w="38100">
            <a:solidFill>
              <a:schemeClr val="tx1">
                <a:lumMod val="65000"/>
                <a:lumOff val="35000"/>
              </a:schemeClr>
            </a:solidFill>
          </a:ln>
          <a:scene3d>
            <a:camera prst="isometricRightUp">
              <a:rot lat="1200000" lon="18000000" rev="0"/>
            </a:camera>
            <a:lightRig rig="threePt" dir="t">
              <a:rot lat="0" lon="0" rev="1200000"/>
            </a:lightRig>
          </a:scene3d>
          <a:sp3d extrusionH="508000" prstMaterial="metal">
            <a:bevelT w="0" h="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GB" dirty="0"/>
          </a:p>
        </p:txBody>
      </p:sp>
      <p:sp>
        <p:nvSpPr>
          <p:cNvPr id="21" name="Rectangle 20">
            <a:extLst>
              <a:ext uri="{FF2B5EF4-FFF2-40B4-BE49-F238E27FC236}">
                <a16:creationId xmlns:a16="http://schemas.microsoft.com/office/drawing/2014/main" id="{A060884B-C74D-45D4-8B57-02BAE27B55F9}"/>
              </a:ext>
            </a:extLst>
          </p:cNvPr>
          <p:cNvSpPr/>
          <p:nvPr/>
        </p:nvSpPr>
        <p:spPr>
          <a:xfrm>
            <a:off x="5061083" y="2681784"/>
            <a:ext cx="194862" cy="194862"/>
          </a:xfrm>
          <a:prstGeom prst="rect">
            <a:avLst/>
          </a:prstGeom>
          <a:solidFill>
            <a:srgbClr val="FFB9B9"/>
          </a:solidFill>
          <a:ln w="38100">
            <a:solidFill>
              <a:srgbClr val="920000"/>
            </a:solidFill>
          </a:ln>
          <a:scene3d>
            <a:camera prst="isometricRightUp">
              <a:rot lat="1200000" lon="18000000" rev="0"/>
            </a:camera>
            <a:lightRig rig="threePt" dir="t">
              <a:rot lat="0" lon="0" rev="1200000"/>
            </a:lightRig>
          </a:scene3d>
          <a:sp3d extrusionH="508000" prstMaterial="metal">
            <a:bevelT w="0" h="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GB" dirty="0"/>
          </a:p>
        </p:txBody>
      </p:sp>
      <p:sp>
        <p:nvSpPr>
          <p:cNvPr id="22" name="Rectangle 21">
            <a:extLst>
              <a:ext uri="{FF2B5EF4-FFF2-40B4-BE49-F238E27FC236}">
                <a16:creationId xmlns:a16="http://schemas.microsoft.com/office/drawing/2014/main" id="{2D29D615-AC67-4DD8-B800-A6067645C54B}"/>
              </a:ext>
            </a:extLst>
          </p:cNvPr>
          <p:cNvSpPr/>
          <p:nvPr/>
        </p:nvSpPr>
        <p:spPr>
          <a:xfrm>
            <a:off x="6033136" y="2906377"/>
            <a:ext cx="121789" cy="121789"/>
          </a:xfrm>
          <a:prstGeom prst="rect">
            <a:avLst/>
          </a:prstGeom>
          <a:solidFill>
            <a:schemeClr val="accent3">
              <a:lumMod val="20000"/>
              <a:lumOff val="80000"/>
            </a:schemeClr>
          </a:solidFill>
          <a:ln w="38100">
            <a:solidFill>
              <a:schemeClr val="accent2">
                <a:lumMod val="90000"/>
                <a:lumOff val="10000"/>
              </a:schemeClr>
            </a:solidFill>
          </a:ln>
          <a:scene3d>
            <a:camera prst="isometricRightUp">
              <a:rot lat="1200000" lon="18000000" rev="0"/>
            </a:camera>
            <a:lightRig rig="threePt" dir="t">
              <a:rot lat="0" lon="0" rev="1200000"/>
            </a:lightRig>
          </a:scene3d>
          <a:sp3d extrusionH="1016000" prstMaterial="metal">
            <a:bevelT w="0" h="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GB" dirty="0"/>
          </a:p>
        </p:txBody>
      </p:sp>
      <p:sp>
        <p:nvSpPr>
          <p:cNvPr id="23" name="Rectangle 22">
            <a:extLst>
              <a:ext uri="{FF2B5EF4-FFF2-40B4-BE49-F238E27FC236}">
                <a16:creationId xmlns:a16="http://schemas.microsoft.com/office/drawing/2014/main" id="{E30EFDAA-2536-4DB3-B6EB-1EC399F7055F}"/>
              </a:ext>
            </a:extLst>
          </p:cNvPr>
          <p:cNvSpPr/>
          <p:nvPr/>
        </p:nvSpPr>
        <p:spPr>
          <a:xfrm>
            <a:off x="6972926" y="3092353"/>
            <a:ext cx="121789" cy="121789"/>
          </a:xfrm>
          <a:prstGeom prst="rect">
            <a:avLst/>
          </a:prstGeom>
          <a:solidFill>
            <a:schemeClr val="accent3">
              <a:lumMod val="20000"/>
              <a:lumOff val="80000"/>
            </a:schemeClr>
          </a:solidFill>
          <a:ln w="38100">
            <a:solidFill>
              <a:schemeClr val="accent2">
                <a:lumMod val="90000"/>
                <a:lumOff val="10000"/>
              </a:schemeClr>
            </a:solidFill>
          </a:ln>
          <a:scene3d>
            <a:camera prst="isometricRightUp">
              <a:rot lat="1200000" lon="18000000" rev="0"/>
            </a:camera>
            <a:lightRig rig="threePt" dir="t">
              <a:rot lat="0" lon="0" rev="1200000"/>
            </a:lightRig>
          </a:scene3d>
          <a:sp3d extrusionH="1016000" prstMaterial="metal">
            <a:bevelT w="0" h="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GB" dirty="0"/>
          </a:p>
        </p:txBody>
      </p:sp>
      <p:sp>
        <p:nvSpPr>
          <p:cNvPr id="26" name="Rectangle 25">
            <a:extLst>
              <a:ext uri="{FF2B5EF4-FFF2-40B4-BE49-F238E27FC236}">
                <a16:creationId xmlns:a16="http://schemas.microsoft.com/office/drawing/2014/main" id="{1D2D9C98-3F00-44EC-B02C-1C327B974BC5}"/>
              </a:ext>
            </a:extLst>
          </p:cNvPr>
          <p:cNvSpPr/>
          <p:nvPr/>
        </p:nvSpPr>
        <p:spPr>
          <a:xfrm>
            <a:off x="6453746" y="4547790"/>
            <a:ext cx="1326403" cy="432000"/>
          </a:xfrm>
          <a:prstGeom prst="rect">
            <a:avLst/>
          </a:prstGeom>
          <a:solidFill>
            <a:schemeClr val="bg2">
              <a:lumMod val="20000"/>
              <a:lumOff val="80000"/>
            </a:schemeClr>
          </a:solidFill>
          <a:ln w="38100">
            <a:solidFill>
              <a:schemeClr val="bg2"/>
            </a:solidFill>
          </a:ln>
          <a:scene3d>
            <a:camera prst="orthographicFront"/>
            <a:lightRig rig="threePt" dir="t">
              <a:rot lat="0" lon="0" rev="1200000"/>
            </a:lightRig>
          </a:scene3d>
          <a:sp3d extrusionH="609600" prstMaterial="metal">
            <a:bevelT w="0" h="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GB" dirty="0" err="1">
                <a:solidFill>
                  <a:schemeClr val="tx1"/>
                </a:solidFill>
              </a:rPr>
              <a:t>Softmax</a:t>
            </a:r>
            <a:endParaRPr lang="en-GB" dirty="0">
              <a:solidFill>
                <a:schemeClr val="tx1"/>
              </a:solidFill>
            </a:endParaRPr>
          </a:p>
        </p:txBody>
      </p:sp>
      <p:sp>
        <p:nvSpPr>
          <p:cNvPr id="27" name="Rectangle 26">
            <a:extLst>
              <a:ext uri="{FF2B5EF4-FFF2-40B4-BE49-F238E27FC236}">
                <a16:creationId xmlns:a16="http://schemas.microsoft.com/office/drawing/2014/main" id="{6C0C6372-EBEB-4695-A697-E2E10B839C68}"/>
              </a:ext>
            </a:extLst>
          </p:cNvPr>
          <p:cNvSpPr/>
          <p:nvPr/>
        </p:nvSpPr>
        <p:spPr>
          <a:xfrm>
            <a:off x="4785391" y="4552672"/>
            <a:ext cx="1563748" cy="432000"/>
          </a:xfrm>
          <a:prstGeom prst="rect">
            <a:avLst/>
          </a:prstGeom>
          <a:solidFill>
            <a:schemeClr val="accent3">
              <a:lumMod val="20000"/>
              <a:lumOff val="80000"/>
            </a:schemeClr>
          </a:solidFill>
          <a:ln w="38100">
            <a:solidFill>
              <a:schemeClr val="accent2">
                <a:lumMod val="90000"/>
                <a:lumOff val="10000"/>
              </a:schemeClr>
            </a:solidFill>
          </a:ln>
          <a:scene3d>
            <a:camera prst="orthographicFront"/>
            <a:lightRig rig="threePt" dir="t">
              <a:rot lat="0" lon="0" rev="1200000"/>
            </a:lightRig>
          </a:scene3d>
          <a:sp3d extrusionH="609600" prstMaterial="metal"/>
        </p:spPr>
        <p:style>
          <a:lnRef idx="0">
            <a:schemeClr val="accent2"/>
          </a:lnRef>
          <a:fillRef idx="3">
            <a:schemeClr val="accent2"/>
          </a:fillRef>
          <a:effectRef idx="3">
            <a:schemeClr val="accent2"/>
          </a:effectRef>
          <a:fontRef idx="minor">
            <a:schemeClr val="lt1"/>
          </a:fontRef>
        </p:style>
        <p:txBody>
          <a:bodyPr rtlCol="0" anchor="ctr"/>
          <a:lstStyle/>
          <a:p>
            <a:pPr algn="ctr"/>
            <a:r>
              <a:rPr lang="en-GB" dirty="0" err="1">
                <a:solidFill>
                  <a:schemeClr val="tx1"/>
                </a:solidFill>
              </a:rPr>
              <a:t>Dense+ReLU</a:t>
            </a:r>
            <a:endParaRPr lang="en-GB" dirty="0">
              <a:solidFill>
                <a:schemeClr val="tx1"/>
              </a:solidFill>
            </a:endParaRPr>
          </a:p>
        </p:txBody>
      </p:sp>
      <p:sp>
        <p:nvSpPr>
          <p:cNvPr id="28" name="Rectangle 27">
            <a:extLst>
              <a:ext uri="{FF2B5EF4-FFF2-40B4-BE49-F238E27FC236}">
                <a16:creationId xmlns:a16="http://schemas.microsoft.com/office/drawing/2014/main" id="{39A0A2ED-C59B-4B03-9489-A6881E9C33CF}"/>
              </a:ext>
            </a:extLst>
          </p:cNvPr>
          <p:cNvSpPr/>
          <p:nvPr/>
        </p:nvSpPr>
        <p:spPr>
          <a:xfrm>
            <a:off x="3175387" y="4558122"/>
            <a:ext cx="1479270" cy="432000"/>
          </a:xfrm>
          <a:prstGeom prst="rect">
            <a:avLst/>
          </a:prstGeom>
          <a:solidFill>
            <a:srgbClr val="FFB9B9"/>
          </a:solidFill>
          <a:ln w="38100">
            <a:solidFill>
              <a:srgbClr val="920000"/>
            </a:solidFill>
          </a:ln>
          <a:scene3d>
            <a:camera prst="orthographicFront"/>
            <a:lightRig rig="threePt" dir="t">
              <a:rot lat="0" lon="0" rev="1200000"/>
            </a:lightRig>
          </a:scene3d>
          <a:sp3d extrusionH="508000" prstMaterial="metal">
            <a:bevelT w="0" h="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GB" dirty="0">
                <a:solidFill>
                  <a:schemeClr val="tx1"/>
                </a:solidFill>
              </a:rPr>
              <a:t>MaxPool2D</a:t>
            </a:r>
          </a:p>
        </p:txBody>
      </p:sp>
      <p:sp>
        <p:nvSpPr>
          <p:cNvPr id="29" name="Rectangle 28">
            <a:extLst>
              <a:ext uri="{FF2B5EF4-FFF2-40B4-BE49-F238E27FC236}">
                <a16:creationId xmlns:a16="http://schemas.microsoft.com/office/drawing/2014/main" id="{5EDEFEB3-6ED2-4DFC-B9D7-D22B0B99F99B}"/>
              </a:ext>
            </a:extLst>
          </p:cNvPr>
          <p:cNvSpPr/>
          <p:nvPr/>
        </p:nvSpPr>
        <p:spPr>
          <a:xfrm>
            <a:off x="1122003" y="4558122"/>
            <a:ext cx="1880946" cy="432000"/>
          </a:xfrm>
          <a:prstGeom prst="rect">
            <a:avLst/>
          </a:prstGeom>
          <a:solidFill>
            <a:schemeClr val="bg1"/>
          </a:solidFill>
          <a:ln w="38100">
            <a:solidFill>
              <a:schemeClr val="tx1">
                <a:lumMod val="65000"/>
                <a:lumOff val="35000"/>
              </a:schemeClr>
            </a:solidFill>
          </a:ln>
          <a:scene3d>
            <a:camera prst="orthographicFront"/>
            <a:lightRig rig="threePt" dir="t">
              <a:rot lat="0" lon="0" rev="1200000"/>
            </a:lightRig>
          </a:scene3d>
          <a:sp3d extrusionH="508000" prstMaterial="metal">
            <a:bevelT w="0" h="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GB" dirty="0">
                <a:solidFill>
                  <a:schemeClr val="tx1"/>
                </a:solidFill>
              </a:rPr>
              <a:t>Conv2D+ReLU</a:t>
            </a:r>
          </a:p>
        </p:txBody>
      </p:sp>
      <p:sp>
        <p:nvSpPr>
          <p:cNvPr id="30" name="TextBox 29">
            <a:extLst>
              <a:ext uri="{FF2B5EF4-FFF2-40B4-BE49-F238E27FC236}">
                <a16:creationId xmlns:a16="http://schemas.microsoft.com/office/drawing/2014/main" id="{971700BA-665B-4161-ADA7-1B64EABEA615}"/>
              </a:ext>
            </a:extLst>
          </p:cNvPr>
          <p:cNvSpPr txBox="1"/>
          <p:nvPr/>
        </p:nvSpPr>
        <p:spPr>
          <a:xfrm>
            <a:off x="5549120" y="1227841"/>
            <a:ext cx="4046822" cy="369332"/>
          </a:xfrm>
          <a:prstGeom prst="rect">
            <a:avLst/>
          </a:prstGeom>
          <a:noFill/>
        </p:spPr>
        <p:txBody>
          <a:bodyPr wrap="square" rtlCol="0">
            <a:spAutoFit/>
          </a:bodyPr>
          <a:lstStyle/>
          <a:p>
            <a:r>
              <a:rPr lang="en-GB" dirty="0"/>
              <a:t>[4096x1x1 features]</a:t>
            </a:r>
          </a:p>
        </p:txBody>
      </p:sp>
      <p:cxnSp>
        <p:nvCxnSpPr>
          <p:cNvPr id="31" name="Straight Connector 30">
            <a:extLst>
              <a:ext uri="{FF2B5EF4-FFF2-40B4-BE49-F238E27FC236}">
                <a16:creationId xmlns:a16="http://schemas.microsoft.com/office/drawing/2014/main" id="{10231CC5-0726-4414-BB6A-ADFCDD9CCE0A}"/>
              </a:ext>
            </a:extLst>
          </p:cNvPr>
          <p:cNvCxnSpPr>
            <a:cxnSpLocks/>
          </p:cNvCxnSpPr>
          <p:nvPr/>
        </p:nvCxnSpPr>
        <p:spPr>
          <a:xfrm flipH="1" flipV="1">
            <a:off x="5664882" y="1541429"/>
            <a:ext cx="524467" cy="1305756"/>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32" name="Straight Connector 31">
            <a:extLst>
              <a:ext uri="{FF2B5EF4-FFF2-40B4-BE49-F238E27FC236}">
                <a16:creationId xmlns:a16="http://schemas.microsoft.com/office/drawing/2014/main" id="{0206EE6F-F844-4B15-835F-AF62D1361909}"/>
              </a:ext>
            </a:extLst>
          </p:cNvPr>
          <p:cNvCxnSpPr>
            <a:cxnSpLocks/>
            <a:endCxn id="30" idx="2"/>
          </p:cNvCxnSpPr>
          <p:nvPr/>
        </p:nvCxnSpPr>
        <p:spPr>
          <a:xfrm flipV="1">
            <a:off x="7083144" y="1597173"/>
            <a:ext cx="489387" cy="1370098"/>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36" name="TextBox 35">
            <a:extLst>
              <a:ext uri="{FF2B5EF4-FFF2-40B4-BE49-F238E27FC236}">
                <a16:creationId xmlns:a16="http://schemas.microsoft.com/office/drawing/2014/main" id="{39551D6E-3AC5-4DE9-A362-A21CE003BF32}"/>
              </a:ext>
            </a:extLst>
          </p:cNvPr>
          <p:cNvSpPr txBox="1"/>
          <p:nvPr/>
        </p:nvSpPr>
        <p:spPr>
          <a:xfrm>
            <a:off x="3078085" y="648000"/>
            <a:ext cx="2867966" cy="923330"/>
          </a:xfrm>
          <a:prstGeom prst="rect">
            <a:avLst/>
          </a:prstGeom>
          <a:noFill/>
        </p:spPr>
        <p:txBody>
          <a:bodyPr wrap="square" rtlCol="0">
            <a:spAutoFit/>
          </a:bodyPr>
          <a:lstStyle/>
          <a:p>
            <a:r>
              <a:rPr lang="en-GB" dirty="0"/>
              <a:t>Remove final layers, which are specific to the trained classes</a:t>
            </a:r>
          </a:p>
        </p:txBody>
      </p:sp>
    </p:spTree>
    <p:extLst>
      <p:ext uri="{BB962C8B-B14F-4D97-AF65-F5344CB8AC3E}">
        <p14:creationId xmlns:p14="http://schemas.microsoft.com/office/powerpoint/2010/main" val="33701234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CD0DB0F6-0B5D-449E-B722-E19A0C19E309}"/>
              </a:ext>
            </a:extLst>
          </p:cNvPr>
          <p:cNvSpPr/>
          <p:nvPr/>
        </p:nvSpPr>
        <p:spPr>
          <a:xfrm>
            <a:off x="-127108" y="1148469"/>
            <a:ext cx="1948622" cy="1948622"/>
          </a:xfrm>
          <a:prstGeom prst="rect">
            <a:avLst/>
          </a:prstGeom>
          <a:blipFill>
            <a:blip r:embed="rId2" cstate="screen">
              <a:extLst>
                <a:ext uri="{28A0092B-C50C-407E-A947-70E740481C1C}">
                  <a14:useLocalDpi xmlns:a14="http://schemas.microsoft.com/office/drawing/2010/main"/>
                </a:ext>
              </a:extLst>
            </a:blip>
            <a:stretch>
              <a:fillRect/>
            </a:stretch>
          </a:blipFill>
          <a:ln w="57150">
            <a:solidFill>
              <a:srgbClr val="002F5F"/>
            </a:solidFill>
          </a:ln>
          <a:scene3d>
            <a:camera prst="isometricRightUp">
              <a:rot lat="1200000" lon="18000000" rev="0"/>
            </a:camera>
            <a:lightRig rig="threePt" dir="t">
              <a:rot lat="0" lon="0" rev="1200000"/>
            </a:lightRig>
          </a:scene3d>
          <a:sp3d extrusionH="38100" prstMaterial="metal">
            <a:bevelT w="25400" h="254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GB" dirty="0"/>
          </a:p>
        </p:txBody>
      </p:sp>
      <p:sp>
        <p:nvSpPr>
          <p:cNvPr id="2" name="Title 1">
            <a:extLst>
              <a:ext uri="{FF2B5EF4-FFF2-40B4-BE49-F238E27FC236}">
                <a16:creationId xmlns:a16="http://schemas.microsoft.com/office/drawing/2014/main" id="{05953D46-8EAB-42DB-814C-7C75B7B39742}"/>
              </a:ext>
            </a:extLst>
          </p:cNvPr>
          <p:cNvSpPr>
            <a:spLocks noGrp="1"/>
          </p:cNvSpPr>
          <p:nvPr>
            <p:ph type="title"/>
          </p:nvPr>
        </p:nvSpPr>
        <p:spPr/>
        <p:txBody>
          <a:bodyPr/>
          <a:lstStyle/>
          <a:p>
            <a:r>
              <a:rPr lang="en-GB" dirty="0"/>
              <a:t>Transfer Learning</a:t>
            </a:r>
          </a:p>
        </p:txBody>
      </p:sp>
      <p:sp>
        <p:nvSpPr>
          <p:cNvPr id="3" name="Slide Number Placeholder 2">
            <a:extLst>
              <a:ext uri="{FF2B5EF4-FFF2-40B4-BE49-F238E27FC236}">
                <a16:creationId xmlns:a16="http://schemas.microsoft.com/office/drawing/2014/main" id="{56B1DA5B-9D1E-4CDA-9300-872400E76EED}"/>
              </a:ext>
            </a:extLst>
          </p:cNvPr>
          <p:cNvSpPr>
            <a:spLocks noGrp="1"/>
          </p:cNvSpPr>
          <p:nvPr>
            <p:ph type="sldNum" sz="quarter" idx="4"/>
          </p:nvPr>
        </p:nvSpPr>
        <p:spPr/>
        <p:txBody>
          <a:bodyPr/>
          <a:lstStyle/>
          <a:p>
            <a:fld id="{3C4F54F3-C349-4609-AFEE-01462D5C7942}" type="slidenum">
              <a:rPr lang="en-GB" smtClean="0"/>
              <a:pPr/>
              <a:t>13</a:t>
            </a:fld>
            <a:endParaRPr lang="en-GB" dirty="0"/>
          </a:p>
        </p:txBody>
      </p:sp>
      <p:sp>
        <p:nvSpPr>
          <p:cNvPr id="7" name="Rectangle 6">
            <a:extLst>
              <a:ext uri="{FF2B5EF4-FFF2-40B4-BE49-F238E27FC236}">
                <a16:creationId xmlns:a16="http://schemas.microsoft.com/office/drawing/2014/main" id="{DDAB0294-4972-4349-9C23-27B46972B439}"/>
              </a:ext>
            </a:extLst>
          </p:cNvPr>
          <p:cNvSpPr/>
          <p:nvPr/>
        </p:nvSpPr>
        <p:spPr>
          <a:xfrm>
            <a:off x="312920" y="1283233"/>
            <a:ext cx="1948622" cy="1948622"/>
          </a:xfrm>
          <a:prstGeom prst="rect">
            <a:avLst/>
          </a:prstGeom>
          <a:solidFill>
            <a:schemeClr val="bg1"/>
          </a:solidFill>
          <a:ln w="57150">
            <a:solidFill>
              <a:schemeClr val="tx1">
                <a:lumMod val="65000"/>
                <a:lumOff val="35000"/>
              </a:schemeClr>
            </a:solidFill>
          </a:ln>
          <a:scene3d>
            <a:camera prst="isometricRightUp">
              <a:rot lat="1200000" lon="18000000" rev="0"/>
            </a:camera>
            <a:lightRig rig="threePt" dir="t">
              <a:rot lat="0" lon="0" rev="1200000"/>
            </a:lightRig>
          </a:scene3d>
          <a:sp3d extrusionH="63500" prstMaterial="metal">
            <a:bevelT w="0" h="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GB" dirty="0"/>
          </a:p>
        </p:txBody>
      </p:sp>
      <p:sp>
        <p:nvSpPr>
          <p:cNvPr id="8" name="Rectangle 7">
            <a:extLst>
              <a:ext uri="{FF2B5EF4-FFF2-40B4-BE49-F238E27FC236}">
                <a16:creationId xmlns:a16="http://schemas.microsoft.com/office/drawing/2014/main" id="{619BF0BA-9129-4472-993E-6E06CAE7071C}"/>
              </a:ext>
            </a:extLst>
          </p:cNvPr>
          <p:cNvSpPr/>
          <p:nvPr/>
        </p:nvSpPr>
        <p:spPr>
          <a:xfrm>
            <a:off x="405186" y="1315135"/>
            <a:ext cx="1948622" cy="1948622"/>
          </a:xfrm>
          <a:prstGeom prst="rect">
            <a:avLst/>
          </a:prstGeom>
          <a:solidFill>
            <a:schemeClr val="bg1"/>
          </a:solidFill>
          <a:ln w="38100">
            <a:solidFill>
              <a:schemeClr val="tx1">
                <a:lumMod val="65000"/>
                <a:lumOff val="35000"/>
              </a:schemeClr>
            </a:solidFill>
          </a:ln>
          <a:scene3d>
            <a:camera prst="isometricRightUp">
              <a:rot lat="1200000" lon="18000000" rev="0"/>
            </a:camera>
            <a:lightRig rig="threePt" dir="t">
              <a:rot lat="0" lon="0" rev="1200000"/>
            </a:lightRig>
          </a:scene3d>
          <a:sp3d extrusionH="63500" prstMaterial="metal">
            <a:bevelT w="0" h="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GB" dirty="0"/>
          </a:p>
        </p:txBody>
      </p:sp>
      <p:sp>
        <p:nvSpPr>
          <p:cNvPr id="9" name="Rectangle 8">
            <a:extLst>
              <a:ext uri="{FF2B5EF4-FFF2-40B4-BE49-F238E27FC236}">
                <a16:creationId xmlns:a16="http://schemas.microsoft.com/office/drawing/2014/main" id="{945BA78D-1F08-4980-AD55-8B1A9D5661C9}"/>
              </a:ext>
            </a:extLst>
          </p:cNvPr>
          <p:cNvSpPr/>
          <p:nvPr/>
        </p:nvSpPr>
        <p:spPr>
          <a:xfrm>
            <a:off x="987419" y="1683924"/>
            <a:ext cx="974311" cy="974311"/>
          </a:xfrm>
          <a:prstGeom prst="rect">
            <a:avLst/>
          </a:prstGeom>
          <a:solidFill>
            <a:srgbClr val="FFB9B9"/>
          </a:solidFill>
          <a:ln w="38100">
            <a:solidFill>
              <a:srgbClr val="920000"/>
            </a:solidFill>
          </a:ln>
          <a:scene3d>
            <a:camera prst="isometricRightUp">
              <a:rot lat="1200000" lon="18000000" rev="0"/>
            </a:camera>
            <a:lightRig rig="threePt" dir="t">
              <a:rot lat="0" lon="0" rev="1200000"/>
            </a:lightRig>
          </a:scene3d>
          <a:sp3d extrusionH="63500" prstMaterial="metal">
            <a:bevelT w="0" h="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GB" dirty="0"/>
          </a:p>
        </p:txBody>
      </p:sp>
      <p:sp>
        <p:nvSpPr>
          <p:cNvPr id="10" name="Rectangle 9">
            <a:extLst>
              <a:ext uri="{FF2B5EF4-FFF2-40B4-BE49-F238E27FC236}">
                <a16:creationId xmlns:a16="http://schemas.microsoft.com/office/drawing/2014/main" id="{53F0E98B-C395-4A1A-A717-37C94CCBD559}"/>
              </a:ext>
            </a:extLst>
          </p:cNvPr>
          <p:cNvSpPr/>
          <p:nvPr/>
        </p:nvSpPr>
        <p:spPr>
          <a:xfrm>
            <a:off x="1176632" y="1733004"/>
            <a:ext cx="974311" cy="974311"/>
          </a:xfrm>
          <a:prstGeom prst="rect">
            <a:avLst/>
          </a:prstGeom>
          <a:solidFill>
            <a:schemeClr val="bg1"/>
          </a:solidFill>
          <a:ln w="38100">
            <a:solidFill>
              <a:schemeClr val="tx1">
                <a:lumMod val="65000"/>
                <a:lumOff val="35000"/>
              </a:schemeClr>
            </a:solidFill>
          </a:ln>
          <a:scene3d>
            <a:camera prst="isometricRightUp">
              <a:rot lat="1200000" lon="18000000" rev="0"/>
            </a:camera>
            <a:lightRig rig="threePt" dir="t">
              <a:rot lat="0" lon="0" rev="1200000"/>
            </a:lightRig>
          </a:scene3d>
          <a:sp3d extrusionH="127000" prstMaterial="metal">
            <a:bevelT w="0" h="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GB" dirty="0"/>
          </a:p>
        </p:txBody>
      </p:sp>
      <p:sp>
        <p:nvSpPr>
          <p:cNvPr id="11" name="Rectangle 10">
            <a:extLst>
              <a:ext uri="{FF2B5EF4-FFF2-40B4-BE49-F238E27FC236}">
                <a16:creationId xmlns:a16="http://schemas.microsoft.com/office/drawing/2014/main" id="{68EA97EF-4248-49C6-BDA4-852AB6665320}"/>
              </a:ext>
            </a:extLst>
          </p:cNvPr>
          <p:cNvSpPr/>
          <p:nvPr/>
        </p:nvSpPr>
        <p:spPr>
          <a:xfrm>
            <a:off x="1361164" y="1785952"/>
            <a:ext cx="974311" cy="974311"/>
          </a:xfrm>
          <a:prstGeom prst="rect">
            <a:avLst/>
          </a:prstGeom>
          <a:solidFill>
            <a:schemeClr val="bg1"/>
          </a:solidFill>
          <a:ln w="38100">
            <a:solidFill>
              <a:schemeClr val="tx1">
                <a:lumMod val="65000"/>
                <a:lumOff val="35000"/>
              </a:schemeClr>
            </a:solidFill>
          </a:ln>
          <a:scene3d>
            <a:camera prst="isometricRightUp">
              <a:rot lat="1200000" lon="18000000" rev="0"/>
            </a:camera>
            <a:lightRig rig="threePt" dir="t">
              <a:rot lat="0" lon="0" rev="1200000"/>
            </a:lightRig>
          </a:scene3d>
          <a:sp3d extrusionH="127000" prstMaterial="metal">
            <a:bevelT w="0" h="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GB" dirty="0"/>
          </a:p>
        </p:txBody>
      </p:sp>
      <p:sp>
        <p:nvSpPr>
          <p:cNvPr id="12" name="Rectangle 11">
            <a:extLst>
              <a:ext uri="{FF2B5EF4-FFF2-40B4-BE49-F238E27FC236}">
                <a16:creationId xmlns:a16="http://schemas.microsoft.com/office/drawing/2014/main" id="{CB98FA64-1B97-449A-A28F-25572D0C4174}"/>
              </a:ext>
            </a:extLst>
          </p:cNvPr>
          <p:cNvSpPr/>
          <p:nvPr/>
        </p:nvSpPr>
        <p:spPr>
          <a:xfrm>
            <a:off x="1746327" y="1981222"/>
            <a:ext cx="487156" cy="487156"/>
          </a:xfrm>
          <a:prstGeom prst="rect">
            <a:avLst/>
          </a:prstGeom>
          <a:solidFill>
            <a:srgbClr val="FFB9B9"/>
          </a:solidFill>
          <a:ln w="38100">
            <a:solidFill>
              <a:srgbClr val="920000"/>
            </a:solidFill>
          </a:ln>
          <a:scene3d>
            <a:camera prst="isometricRightUp">
              <a:rot lat="1200000" lon="18000000" rev="0"/>
            </a:camera>
            <a:lightRig rig="threePt" dir="t">
              <a:rot lat="0" lon="0" rev="1200000"/>
            </a:lightRig>
          </a:scene3d>
          <a:sp3d extrusionH="127000" prstMaterial="metal">
            <a:bevelT w="0" h="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GB" dirty="0"/>
          </a:p>
        </p:txBody>
      </p:sp>
      <p:sp>
        <p:nvSpPr>
          <p:cNvPr id="13" name="Rectangle 12">
            <a:extLst>
              <a:ext uri="{FF2B5EF4-FFF2-40B4-BE49-F238E27FC236}">
                <a16:creationId xmlns:a16="http://schemas.microsoft.com/office/drawing/2014/main" id="{4AB682BA-FBCE-43B8-9BFC-B08CCCC08BD7}"/>
              </a:ext>
            </a:extLst>
          </p:cNvPr>
          <p:cNvSpPr/>
          <p:nvPr/>
        </p:nvSpPr>
        <p:spPr>
          <a:xfrm>
            <a:off x="2037234" y="2038566"/>
            <a:ext cx="487156" cy="487156"/>
          </a:xfrm>
          <a:prstGeom prst="rect">
            <a:avLst/>
          </a:prstGeom>
          <a:solidFill>
            <a:schemeClr val="bg1"/>
          </a:solidFill>
          <a:ln w="38100">
            <a:solidFill>
              <a:schemeClr val="tx1">
                <a:lumMod val="65000"/>
                <a:lumOff val="35000"/>
              </a:schemeClr>
            </a:solidFill>
          </a:ln>
          <a:scene3d>
            <a:camera prst="isometricRightUp">
              <a:rot lat="1200000" lon="18000000" rev="0"/>
            </a:camera>
            <a:lightRig rig="threePt" dir="t">
              <a:rot lat="0" lon="0" rev="1200000"/>
            </a:lightRig>
          </a:scene3d>
          <a:sp3d extrusionH="254000" prstMaterial="metal">
            <a:bevelT w="0" h="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GB" dirty="0"/>
          </a:p>
        </p:txBody>
      </p:sp>
      <p:sp>
        <p:nvSpPr>
          <p:cNvPr id="14" name="Rectangle 13">
            <a:extLst>
              <a:ext uri="{FF2B5EF4-FFF2-40B4-BE49-F238E27FC236}">
                <a16:creationId xmlns:a16="http://schemas.microsoft.com/office/drawing/2014/main" id="{03228955-EB9E-44AC-9F72-EA784AF32D89}"/>
              </a:ext>
            </a:extLst>
          </p:cNvPr>
          <p:cNvSpPr/>
          <p:nvPr/>
        </p:nvSpPr>
        <p:spPr>
          <a:xfrm>
            <a:off x="2309782" y="2093227"/>
            <a:ext cx="487156" cy="487156"/>
          </a:xfrm>
          <a:prstGeom prst="rect">
            <a:avLst/>
          </a:prstGeom>
          <a:solidFill>
            <a:schemeClr val="bg1"/>
          </a:solidFill>
          <a:ln w="38100">
            <a:solidFill>
              <a:schemeClr val="tx1">
                <a:lumMod val="65000"/>
                <a:lumOff val="35000"/>
              </a:schemeClr>
            </a:solidFill>
          </a:ln>
          <a:scene3d>
            <a:camera prst="isometricRightUp">
              <a:rot lat="1200000" lon="18000000" rev="0"/>
            </a:camera>
            <a:lightRig rig="threePt" dir="t">
              <a:rot lat="0" lon="0" rev="1200000"/>
            </a:lightRig>
          </a:scene3d>
          <a:sp3d extrusionH="254000" prstMaterial="metal">
            <a:bevelT w="0" h="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GB" dirty="0"/>
          </a:p>
        </p:txBody>
      </p:sp>
      <p:sp>
        <p:nvSpPr>
          <p:cNvPr id="15" name="Rectangle 14">
            <a:extLst>
              <a:ext uri="{FF2B5EF4-FFF2-40B4-BE49-F238E27FC236}">
                <a16:creationId xmlns:a16="http://schemas.microsoft.com/office/drawing/2014/main" id="{9D6AED2E-768E-4A92-BB9D-C0F2BFC06264}"/>
              </a:ext>
            </a:extLst>
          </p:cNvPr>
          <p:cNvSpPr/>
          <p:nvPr/>
        </p:nvSpPr>
        <p:spPr>
          <a:xfrm>
            <a:off x="2600197" y="2147888"/>
            <a:ext cx="487156" cy="487156"/>
          </a:xfrm>
          <a:prstGeom prst="rect">
            <a:avLst/>
          </a:prstGeom>
          <a:solidFill>
            <a:schemeClr val="bg1"/>
          </a:solidFill>
          <a:ln w="38100">
            <a:solidFill>
              <a:schemeClr val="tx1">
                <a:lumMod val="65000"/>
                <a:lumOff val="35000"/>
              </a:schemeClr>
            </a:solidFill>
          </a:ln>
          <a:scene3d>
            <a:camera prst="isometricRightUp">
              <a:rot lat="1200000" lon="18000000" rev="0"/>
            </a:camera>
            <a:lightRig rig="threePt" dir="t">
              <a:rot lat="0" lon="0" rev="1200000"/>
            </a:lightRig>
          </a:scene3d>
          <a:sp3d extrusionH="254000" prstMaterial="metal">
            <a:bevelT w="0" h="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GB" dirty="0"/>
          </a:p>
        </p:txBody>
      </p:sp>
      <p:sp>
        <p:nvSpPr>
          <p:cNvPr id="16" name="Rectangle 15">
            <a:extLst>
              <a:ext uri="{FF2B5EF4-FFF2-40B4-BE49-F238E27FC236}">
                <a16:creationId xmlns:a16="http://schemas.microsoft.com/office/drawing/2014/main" id="{2E55F2D9-B7C9-4519-9601-FA4E0B3907D5}"/>
              </a:ext>
            </a:extLst>
          </p:cNvPr>
          <p:cNvSpPr/>
          <p:nvPr/>
        </p:nvSpPr>
        <p:spPr>
          <a:xfrm>
            <a:off x="2994666" y="2262599"/>
            <a:ext cx="292293" cy="292293"/>
          </a:xfrm>
          <a:prstGeom prst="rect">
            <a:avLst/>
          </a:prstGeom>
          <a:solidFill>
            <a:srgbClr val="FFB9B9"/>
          </a:solidFill>
          <a:ln w="38100">
            <a:solidFill>
              <a:srgbClr val="920000"/>
            </a:solidFill>
          </a:ln>
          <a:scene3d>
            <a:camera prst="isometricRightUp">
              <a:rot lat="1200000" lon="18000000" rev="0"/>
            </a:camera>
            <a:lightRig rig="threePt" dir="t">
              <a:rot lat="0" lon="0" rev="1200000"/>
            </a:lightRig>
          </a:scene3d>
          <a:sp3d extrusionH="254000" prstMaterial="metal">
            <a:bevelT w="0" h="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GB" dirty="0"/>
          </a:p>
        </p:txBody>
      </p:sp>
      <p:sp>
        <p:nvSpPr>
          <p:cNvPr id="17" name="Rectangle 16">
            <a:extLst>
              <a:ext uri="{FF2B5EF4-FFF2-40B4-BE49-F238E27FC236}">
                <a16:creationId xmlns:a16="http://schemas.microsoft.com/office/drawing/2014/main" id="{29BA268D-E487-4315-BD81-F9854B785595}"/>
              </a:ext>
            </a:extLst>
          </p:cNvPr>
          <p:cNvSpPr/>
          <p:nvPr/>
        </p:nvSpPr>
        <p:spPr>
          <a:xfrm>
            <a:off x="3503273" y="2360629"/>
            <a:ext cx="292293" cy="292293"/>
          </a:xfrm>
          <a:prstGeom prst="rect">
            <a:avLst/>
          </a:prstGeom>
          <a:solidFill>
            <a:schemeClr val="bg1"/>
          </a:solidFill>
          <a:ln w="38100">
            <a:solidFill>
              <a:schemeClr val="tx1">
                <a:lumMod val="65000"/>
                <a:lumOff val="35000"/>
              </a:schemeClr>
            </a:solidFill>
          </a:ln>
          <a:scene3d>
            <a:camera prst="isometricRightUp">
              <a:rot lat="1200000" lon="18000000" rev="0"/>
            </a:camera>
            <a:lightRig rig="threePt" dir="t">
              <a:rot lat="0" lon="0" rev="1200000"/>
            </a:lightRig>
          </a:scene3d>
          <a:sp3d extrusionH="508000" prstMaterial="metal">
            <a:bevelT w="0" h="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GB" dirty="0"/>
          </a:p>
        </p:txBody>
      </p:sp>
      <p:sp>
        <p:nvSpPr>
          <p:cNvPr id="18" name="Rectangle 17">
            <a:extLst>
              <a:ext uri="{FF2B5EF4-FFF2-40B4-BE49-F238E27FC236}">
                <a16:creationId xmlns:a16="http://schemas.microsoft.com/office/drawing/2014/main" id="{D86DD8B1-7661-4FCA-AC68-8CB8DB7AE0A4}"/>
              </a:ext>
            </a:extLst>
          </p:cNvPr>
          <p:cNvSpPr/>
          <p:nvPr/>
        </p:nvSpPr>
        <p:spPr>
          <a:xfrm>
            <a:off x="4011880" y="2458111"/>
            <a:ext cx="292293" cy="292293"/>
          </a:xfrm>
          <a:prstGeom prst="rect">
            <a:avLst/>
          </a:prstGeom>
          <a:solidFill>
            <a:schemeClr val="bg1"/>
          </a:solidFill>
          <a:ln w="38100">
            <a:solidFill>
              <a:schemeClr val="tx1">
                <a:lumMod val="65000"/>
                <a:lumOff val="35000"/>
              </a:schemeClr>
            </a:solidFill>
          </a:ln>
          <a:scene3d>
            <a:camera prst="isometricRightUp">
              <a:rot lat="1200000" lon="18000000" rev="0"/>
            </a:camera>
            <a:lightRig rig="threePt" dir="t">
              <a:rot lat="0" lon="0" rev="1200000"/>
            </a:lightRig>
          </a:scene3d>
          <a:sp3d extrusionH="508000" prstMaterial="metal">
            <a:bevelT w="0" h="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GB" dirty="0"/>
          </a:p>
        </p:txBody>
      </p:sp>
      <p:sp>
        <p:nvSpPr>
          <p:cNvPr id="19" name="Rectangle 18">
            <a:extLst>
              <a:ext uri="{FF2B5EF4-FFF2-40B4-BE49-F238E27FC236}">
                <a16:creationId xmlns:a16="http://schemas.microsoft.com/office/drawing/2014/main" id="{D447CFD6-7440-4BD4-BCDD-C1B20354ED8F}"/>
              </a:ext>
            </a:extLst>
          </p:cNvPr>
          <p:cNvSpPr/>
          <p:nvPr/>
        </p:nvSpPr>
        <p:spPr>
          <a:xfrm>
            <a:off x="4512068" y="2554892"/>
            <a:ext cx="292293" cy="292293"/>
          </a:xfrm>
          <a:prstGeom prst="rect">
            <a:avLst/>
          </a:prstGeom>
          <a:solidFill>
            <a:schemeClr val="bg1"/>
          </a:solidFill>
          <a:ln w="38100">
            <a:solidFill>
              <a:schemeClr val="tx1">
                <a:lumMod val="65000"/>
                <a:lumOff val="35000"/>
              </a:schemeClr>
            </a:solidFill>
          </a:ln>
          <a:scene3d>
            <a:camera prst="isometricRightUp">
              <a:rot lat="1200000" lon="18000000" rev="0"/>
            </a:camera>
            <a:lightRig rig="threePt" dir="t">
              <a:rot lat="0" lon="0" rev="1200000"/>
            </a:lightRig>
          </a:scene3d>
          <a:sp3d extrusionH="508000" prstMaterial="metal">
            <a:bevelT w="0" h="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GB" dirty="0"/>
          </a:p>
        </p:txBody>
      </p:sp>
      <p:sp>
        <p:nvSpPr>
          <p:cNvPr id="21" name="Rectangle 20">
            <a:extLst>
              <a:ext uri="{FF2B5EF4-FFF2-40B4-BE49-F238E27FC236}">
                <a16:creationId xmlns:a16="http://schemas.microsoft.com/office/drawing/2014/main" id="{A060884B-C74D-45D4-8B57-02BAE27B55F9}"/>
              </a:ext>
            </a:extLst>
          </p:cNvPr>
          <p:cNvSpPr/>
          <p:nvPr/>
        </p:nvSpPr>
        <p:spPr>
          <a:xfrm>
            <a:off x="5061083" y="2681784"/>
            <a:ext cx="194862" cy="194862"/>
          </a:xfrm>
          <a:prstGeom prst="rect">
            <a:avLst/>
          </a:prstGeom>
          <a:solidFill>
            <a:srgbClr val="FFB9B9"/>
          </a:solidFill>
          <a:ln w="38100">
            <a:solidFill>
              <a:srgbClr val="920000"/>
            </a:solidFill>
          </a:ln>
          <a:scene3d>
            <a:camera prst="isometricRightUp">
              <a:rot lat="1200000" lon="18000000" rev="0"/>
            </a:camera>
            <a:lightRig rig="threePt" dir="t">
              <a:rot lat="0" lon="0" rev="1200000"/>
            </a:lightRig>
          </a:scene3d>
          <a:sp3d extrusionH="508000" prstMaterial="metal">
            <a:bevelT w="0" h="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GB" dirty="0"/>
          </a:p>
        </p:txBody>
      </p:sp>
      <p:sp>
        <p:nvSpPr>
          <p:cNvPr id="22" name="Rectangle 21">
            <a:extLst>
              <a:ext uri="{FF2B5EF4-FFF2-40B4-BE49-F238E27FC236}">
                <a16:creationId xmlns:a16="http://schemas.microsoft.com/office/drawing/2014/main" id="{2D29D615-AC67-4DD8-B800-A6067645C54B}"/>
              </a:ext>
            </a:extLst>
          </p:cNvPr>
          <p:cNvSpPr/>
          <p:nvPr/>
        </p:nvSpPr>
        <p:spPr>
          <a:xfrm>
            <a:off x="6033136" y="2906377"/>
            <a:ext cx="121789" cy="121789"/>
          </a:xfrm>
          <a:prstGeom prst="rect">
            <a:avLst/>
          </a:prstGeom>
          <a:solidFill>
            <a:schemeClr val="accent3">
              <a:lumMod val="20000"/>
              <a:lumOff val="80000"/>
            </a:schemeClr>
          </a:solidFill>
          <a:ln w="38100">
            <a:solidFill>
              <a:schemeClr val="accent2">
                <a:lumMod val="90000"/>
                <a:lumOff val="10000"/>
              </a:schemeClr>
            </a:solidFill>
          </a:ln>
          <a:scene3d>
            <a:camera prst="isometricRightUp">
              <a:rot lat="1200000" lon="18000000" rev="0"/>
            </a:camera>
            <a:lightRig rig="threePt" dir="t">
              <a:rot lat="0" lon="0" rev="1200000"/>
            </a:lightRig>
          </a:scene3d>
          <a:sp3d extrusionH="1016000" prstMaterial="metal">
            <a:bevelT w="0" h="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GB" dirty="0"/>
          </a:p>
        </p:txBody>
      </p:sp>
      <p:sp>
        <p:nvSpPr>
          <p:cNvPr id="23" name="Rectangle 22">
            <a:extLst>
              <a:ext uri="{FF2B5EF4-FFF2-40B4-BE49-F238E27FC236}">
                <a16:creationId xmlns:a16="http://schemas.microsoft.com/office/drawing/2014/main" id="{E30EFDAA-2536-4DB3-B6EB-1EC399F7055F}"/>
              </a:ext>
            </a:extLst>
          </p:cNvPr>
          <p:cNvSpPr/>
          <p:nvPr/>
        </p:nvSpPr>
        <p:spPr>
          <a:xfrm>
            <a:off x="6972926" y="3092353"/>
            <a:ext cx="121789" cy="121789"/>
          </a:xfrm>
          <a:prstGeom prst="rect">
            <a:avLst/>
          </a:prstGeom>
          <a:solidFill>
            <a:schemeClr val="accent3">
              <a:lumMod val="20000"/>
              <a:lumOff val="80000"/>
            </a:schemeClr>
          </a:solidFill>
          <a:ln w="38100">
            <a:solidFill>
              <a:schemeClr val="accent2">
                <a:lumMod val="90000"/>
                <a:lumOff val="10000"/>
              </a:schemeClr>
            </a:solidFill>
          </a:ln>
          <a:scene3d>
            <a:camera prst="isometricRightUp">
              <a:rot lat="1200000" lon="18000000" rev="0"/>
            </a:camera>
            <a:lightRig rig="threePt" dir="t">
              <a:rot lat="0" lon="0" rev="1200000"/>
            </a:lightRig>
          </a:scene3d>
          <a:sp3d extrusionH="1016000" prstMaterial="metal">
            <a:bevelT w="0" h="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GB" dirty="0"/>
          </a:p>
        </p:txBody>
      </p:sp>
      <p:sp>
        <p:nvSpPr>
          <p:cNvPr id="26" name="Rectangle 25">
            <a:extLst>
              <a:ext uri="{FF2B5EF4-FFF2-40B4-BE49-F238E27FC236}">
                <a16:creationId xmlns:a16="http://schemas.microsoft.com/office/drawing/2014/main" id="{1D2D9C98-3F00-44EC-B02C-1C327B974BC5}"/>
              </a:ext>
            </a:extLst>
          </p:cNvPr>
          <p:cNvSpPr/>
          <p:nvPr/>
        </p:nvSpPr>
        <p:spPr>
          <a:xfrm>
            <a:off x="6453746" y="4547790"/>
            <a:ext cx="1326403" cy="432000"/>
          </a:xfrm>
          <a:prstGeom prst="rect">
            <a:avLst/>
          </a:prstGeom>
          <a:solidFill>
            <a:schemeClr val="bg2">
              <a:lumMod val="20000"/>
              <a:lumOff val="80000"/>
            </a:schemeClr>
          </a:solidFill>
          <a:ln w="38100">
            <a:solidFill>
              <a:schemeClr val="bg2"/>
            </a:solidFill>
          </a:ln>
          <a:scene3d>
            <a:camera prst="orthographicFront"/>
            <a:lightRig rig="threePt" dir="t">
              <a:rot lat="0" lon="0" rev="1200000"/>
            </a:lightRig>
          </a:scene3d>
          <a:sp3d extrusionH="609600" prstMaterial="metal">
            <a:bevelT w="0" h="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GB" dirty="0">
                <a:solidFill>
                  <a:schemeClr val="tx1"/>
                </a:solidFill>
              </a:rPr>
              <a:t>Sigmoid</a:t>
            </a:r>
          </a:p>
        </p:txBody>
      </p:sp>
      <p:sp>
        <p:nvSpPr>
          <p:cNvPr id="27" name="Rectangle 26">
            <a:extLst>
              <a:ext uri="{FF2B5EF4-FFF2-40B4-BE49-F238E27FC236}">
                <a16:creationId xmlns:a16="http://schemas.microsoft.com/office/drawing/2014/main" id="{6C0C6372-EBEB-4695-A697-E2E10B839C68}"/>
              </a:ext>
            </a:extLst>
          </p:cNvPr>
          <p:cNvSpPr/>
          <p:nvPr/>
        </p:nvSpPr>
        <p:spPr>
          <a:xfrm>
            <a:off x="4785391" y="4552672"/>
            <a:ext cx="1563748" cy="432000"/>
          </a:xfrm>
          <a:prstGeom prst="rect">
            <a:avLst/>
          </a:prstGeom>
          <a:solidFill>
            <a:schemeClr val="accent3">
              <a:lumMod val="20000"/>
              <a:lumOff val="80000"/>
            </a:schemeClr>
          </a:solidFill>
          <a:ln w="38100">
            <a:solidFill>
              <a:schemeClr val="accent2">
                <a:lumMod val="90000"/>
                <a:lumOff val="10000"/>
              </a:schemeClr>
            </a:solidFill>
          </a:ln>
          <a:scene3d>
            <a:camera prst="orthographicFront"/>
            <a:lightRig rig="threePt" dir="t">
              <a:rot lat="0" lon="0" rev="1200000"/>
            </a:lightRig>
          </a:scene3d>
          <a:sp3d extrusionH="609600" prstMaterial="metal"/>
        </p:spPr>
        <p:style>
          <a:lnRef idx="0">
            <a:schemeClr val="accent2"/>
          </a:lnRef>
          <a:fillRef idx="3">
            <a:schemeClr val="accent2"/>
          </a:fillRef>
          <a:effectRef idx="3">
            <a:schemeClr val="accent2"/>
          </a:effectRef>
          <a:fontRef idx="minor">
            <a:schemeClr val="lt1"/>
          </a:fontRef>
        </p:style>
        <p:txBody>
          <a:bodyPr rtlCol="0" anchor="ctr"/>
          <a:lstStyle/>
          <a:p>
            <a:pPr algn="ctr"/>
            <a:r>
              <a:rPr lang="en-GB" dirty="0" err="1">
                <a:solidFill>
                  <a:schemeClr val="tx1"/>
                </a:solidFill>
              </a:rPr>
              <a:t>Dense+ReLU</a:t>
            </a:r>
            <a:endParaRPr lang="en-GB" dirty="0">
              <a:solidFill>
                <a:schemeClr val="tx1"/>
              </a:solidFill>
            </a:endParaRPr>
          </a:p>
        </p:txBody>
      </p:sp>
      <p:sp>
        <p:nvSpPr>
          <p:cNvPr id="28" name="Rectangle 27">
            <a:extLst>
              <a:ext uri="{FF2B5EF4-FFF2-40B4-BE49-F238E27FC236}">
                <a16:creationId xmlns:a16="http://schemas.microsoft.com/office/drawing/2014/main" id="{39A0A2ED-C59B-4B03-9489-A6881E9C33CF}"/>
              </a:ext>
            </a:extLst>
          </p:cNvPr>
          <p:cNvSpPr/>
          <p:nvPr/>
        </p:nvSpPr>
        <p:spPr>
          <a:xfrm>
            <a:off x="3175387" y="4558122"/>
            <a:ext cx="1479270" cy="432000"/>
          </a:xfrm>
          <a:prstGeom prst="rect">
            <a:avLst/>
          </a:prstGeom>
          <a:solidFill>
            <a:srgbClr val="FFB9B9"/>
          </a:solidFill>
          <a:ln w="38100">
            <a:solidFill>
              <a:srgbClr val="920000"/>
            </a:solidFill>
          </a:ln>
          <a:scene3d>
            <a:camera prst="orthographicFront"/>
            <a:lightRig rig="threePt" dir="t">
              <a:rot lat="0" lon="0" rev="1200000"/>
            </a:lightRig>
          </a:scene3d>
          <a:sp3d extrusionH="508000" prstMaterial="metal">
            <a:bevelT w="0" h="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GB" dirty="0">
                <a:solidFill>
                  <a:schemeClr val="tx1"/>
                </a:solidFill>
              </a:rPr>
              <a:t>MaxPool2D</a:t>
            </a:r>
          </a:p>
        </p:txBody>
      </p:sp>
      <p:sp>
        <p:nvSpPr>
          <p:cNvPr id="29" name="Rectangle 28">
            <a:extLst>
              <a:ext uri="{FF2B5EF4-FFF2-40B4-BE49-F238E27FC236}">
                <a16:creationId xmlns:a16="http://schemas.microsoft.com/office/drawing/2014/main" id="{5EDEFEB3-6ED2-4DFC-B9D7-D22B0B99F99B}"/>
              </a:ext>
            </a:extLst>
          </p:cNvPr>
          <p:cNvSpPr/>
          <p:nvPr/>
        </p:nvSpPr>
        <p:spPr>
          <a:xfrm>
            <a:off x="1122003" y="4558122"/>
            <a:ext cx="1880946" cy="432000"/>
          </a:xfrm>
          <a:prstGeom prst="rect">
            <a:avLst/>
          </a:prstGeom>
          <a:solidFill>
            <a:schemeClr val="bg1"/>
          </a:solidFill>
          <a:ln w="38100">
            <a:solidFill>
              <a:schemeClr val="tx1">
                <a:lumMod val="65000"/>
                <a:lumOff val="35000"/>
              </a:schemeClr>
            </a:solidFill>
          </a:ln>
          <a:scene3d>
            <a:camera prst="orthographicFront"/>
            <a:lightRig rig="threePt" dir="t">
              <a:rot lat="0" lon="0" rev="1200000"/>
            </a:lightRig>
          </a:scene3d>
          <a:sp3d extrusionH="508000" prstMaterial="metal">
            <a:bevelT w="0" h="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GB" dirty="0">
                <a:solidFill>
                  <a:schemeClr val="tx1"/>
                </a:solidFill>
              </a:rPr>
              <a:t>Conv2D+ReLU</a:t>
            </a:r>
          </a:p>
        </p:txBody>
      </p:sp>
      <p:sp>
        <p:nvSpPr>
          <p:cNvPr id="30" name="TextBox 29">
            <a:extLst>
              <a:ext uri="{FF2B5EF4-FFF2-40B4-BE49-F238E27FC236}">
                <a16:creationId xmlns:a16="http://schemas.microsoft.com/office/drawing/2014/main" id="{971700BA-665B-4161-ADA7-1B64EABEA615}"/>
              </a:ext>
            </a:extLst>
          </p:cNvPr>
          <p:cNvSpPr txBox="1"/>
          <p:nvPr/>
        </p:nvSpPr>
        <p:spPr>
          <a:xfrm>
            <a:off x="6014803" y="1274409"/>
            <a:ext cx="4046822" cy="369332"/>
          </a:xfrm>
          <a:prstGeom prst="rect">
            <a:avLst/>
          </a:prstGeom>
          <a:noFill/>
        </p:spPr>
        <p:txBody>
          <a:bodyPr wrap="square" rtlCol="0">
            <a:spAutoFit/>
          </a:bodyPr>
          <a:lstStyle/>
          <a:p>
            <a:r>
              <a:rPr lang="en-GB" dirty="0"/>
              <a:t>[100x1x1 features]</a:t>
            </a:r>
          </a:p>
        </p:txBody>
      </p:sp>
      <p:cxnSp>
        <p:nvCxnSpPr>
          <p:cNvPr id="31" name="Straight Connector 30">
            <a:extLst>
              <a:ext uri="{FF2B5EF4-FFF2-40B4-BE49-F238E27FC236}">
                <a16:creationId xmlns:a16="http://schemas.microsoft.com/office/drawing/2014/main" id="{10231CC5-0726-4414-BB6A-ADFCDD9CCE0A}"/>
              </a:ext>
            </a:extLst>
          </p:cNvPr>
          <p:cNvCxnSpPr>
            <a:cxnSpLocks/>
          </p:cNvCxnSpPr>
          <p:nvPr/>
        </p:nvCxnSpPr>
        <p:spPr>
          <a:xfrm flipH="1" flipV="1">
            <a:off x="6154925" y="1643741"/>
            <a:ext cx="939791" cy="1371880"/>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32" name="Straight Connector 31">
            <a:extLst>
              <a:ext uri="{FF2B5EF4-FFF2-40B4-BE49-F238E27FC236}">
                <a16:creationId xmlns:a16="http://schemas.microsoft.com/office/drawing/2014/main" id="{0206EE6F-F844-4B15-835F-AF62D1361909}"/>
              </a:ext>
            </a:extLst>
          </p:cNvPr>
          <p:cNvCxnSpPr>
            <a:cxnSpLocks/>
            <a:endCxn id="30" idx="2"/>
          </p:cNvCxnSpPr>
          <p:nvPr/>
        </p:nvCxnSpPr>
        <p:spPr>
          <a:xfrm flipV="1">
            <a:off x="7370610" y="1643741"/>
            <a:ext cx="667604" cy="1418034"/>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33" name="Rectangle 32">
            <a:extLst>
              <a:ext uri="{FF2B5EF4-FFF2-40B4-BE49-F238E27FC236}">
                <a16:creationId xmlns:a16="http://schemas.microsoft.com/office/drawing/2014/main" id="{E5C7AB9E-ABA5-4B4B-9CA9-12522F9573DB}"/>
              </a:ext>
            </a:extLst>
          </p:cNvPr>
          <p:cNvSpPr/>
          <p:nvPr/>
        </p:nvSpPr>
        <p:spPr>
          <a:xfrm>
            <a:off x="7218399" y="3135881"/>
            <a:ext cx="121789" cy="121789"/>
          </a:xfrm>
          <a:prstGeom prst="rect">
            <a:avLst/>
          </a:prstGeom>
          <a:solidFill>
            <a:schemeClr val="accent3">
              <a:lumMod val="20000"/>
              <a:lumOff val="80000"/>
            </a:schemeClr>
          </a:solidFill>
          <a:ln w="38100">
            <a:solidFill>
              <a:schemeClr val="accent2">
                <a:lumMod val="90000"/>
                <a:lumOff val="10000"/>
              </a:schemeClr>
            </a:solidFill>
          </a:ln>
          <a:scene3d>
            <a:camera prst="isometricRightUp">
              <a:rot lat="1200000" lon="18000000" rev="0"/>
            </a:camera>
            <a:lightRig rig="threePt" dir="t">
              <a:rot lat="0" lon="0" rev="1200000"/>
            </a:lightRig>
          </a:scene3d>
          <a:sp3d extrusionH="203200" prstMaterial="metal">
            <a:bevelT w="0" h="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GB" dirty="0"/>
          </a:p>
        </p:txBody>
      </p:sp>
      <p:sp>
        <p:nvSpPr>
          <p:cNvPr id="34" name="Rectangle 33">
            <a:extLst>
              <a:ext uri="{FF2B5EF4-FFF2-40B4-BE49-F238E27FC236}">
                <a16:creationId xmlns:a16="http://schemas.microsoft.com/office/drawing/2014/main" id="{FD797AB0-8B28-4C5C-8328-872675112091}"/>
              </a:ext>
            </a:extLst>
          </p:cNvPr>
          <p:cNvSpPr/>
          <p:nvPr/>
        </p:nvSpPr>
        <p:spPr>
          <a:xfrm>
            <a:off x="7356296" y="3172248"/>
            <a:ext cx="121789" cy="121789"/>
          </a:xfrm>
          <a:prstGeom prst="rect">
            <a:avLst/>
          </a:prstGeom>
          <a:solidFill>
            <a:schemeClr val="bg2">
              <a:lumMod val="20000"/>
              <a:lumOff val="80000"/>
            </a:schemeClr>
          </a:solidFill>
          <a:ln w="38100">
            <a:solidFill>
              <a:schemeClr val="bg2"/>
            </a:solidFill>
          </a:ln>
          <a:scene3d>
            <a:camera prst="isometricRightUp">
              <a:rot lat="1200000" lon="18000000" rev="0"/>
            </a:camera>
            <a:lightRig rig="threePt" dir="t">
              <a:rot lat="0" lon="0" rev="1200000"/>
            </a:lightRig>
          </a:scene3d>
          <a:sp3d extrusionH="76200" prstMaterial="metal">
            <a:bevelT w="0" h="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GB" dirty="0"/>
          </a:p>
        </p:txBody>
      </p:sp>
      <p:sp>
        <p:nvSpPr>
          <p:cNvPr id="35" name="TextBox 34">
            <a:extLst>
              <a:ext uri="{FF2B5EF4-FFF2-40B4-BE49-F238E27FC236}">
                <a16:creationId xmlns:a16="http://schemas.microsoft.com/office/drawing/2014/main" id="{7613A130-FF1A-4D69-A2A2-9F2E03FBDBC7}"/>
              </a:ext>
            </a:extLst>
          </p:cNvPr>
          <p:cNvSpPr txBox="1"/>
          <p:nvPr/>
        </p:nvSpPr>
        <p:spPr>
          <a:xfrm>
            <a:off x="6572651" y="3858503"/>
            <a:ext cx="4046822" cy="369332"/>
          </a:xfrm>
          <a:prstGeom prst="rect">
            <a:avLst/>
          </a:prstGeom>
          <a:noFill/>
        </p:spPr>
        <p:txBody>
          <a:bodyPr wrap="square" rtlCol="0">
            <a:spAutoFit/>
          </a:bodyPr>
          <a:lstStyle/>
          <a:p>
            <a:r>
              <a:rPr lang="en-GB" dirty="0"/>
              <a:t>[1x1 sigmoid]</a:t>
            </a:r>
          </a:p>
        </p:txBody>
      </p:sp>
      <p:cxnSp>
        <p:nvCxnSpPr>
          <p:cNvPr id="36" name="Straight Connector 35">
            <a:extLst>
              <a:ext uri="{FF2B5EF4-FFF2-40B4-BE49-F238E27FC236}">
                <a16:creationId xmlns:a16="http://schemas.microsoft.com/office/drawing/2014/main" id="{669F7AF8-3CF4-41CE-9BFF-9A1D10F106FA}"/>
              </a:ext>
            </a:extLst>
          </p:cNvPr>
          <p:cNvCxnSpPr>
            <a:cxnSpLocks/>
          </p:cNvCxnSpPr>
          <p:nvPr/>
        </p:nvCxnSpPr>
        <p:spPr>
          <a:xfrm flipH="1" flipV="1">
            <a:off x="7426327" y="3342586"/>
            <a:ext cx="525367" cy="552284"/>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675BE943-6A9A-4B9F-A438-75BBCA8BCA48}"/>
              </a:ext>
            </a:extLst>
          </p:cNvPr>
          <p:cNvCxnSpPr>
            <a:cxnSpLocks/>
          </p:cNvCxnSpPr>
          <p:nvPr/>
        </p:nvCxnSpPr>
        <p:spPr>
          <a:xfrm flipV="1">
            <a:off x="6705600" y="3341249"/>
            <a:ext cx="591623" cy="568502"/>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42" name="TextBox 41">
            <a:extLst>
              <a:ext uri="{FF2B5EF4-FFF2-40B4-BE49-F238E27FC236}">
                <a16:creationId xmlns:a16="http://schemas.microsoft.com/office/drawing/2014/main" id="{2DC13B20-C3A4-4A80-BD58-3F818599A8BF}"/>
              </a:ext>
            </a:extLst>
          </p:cNvPr>
          <p:cNvSpPr txBox="1"/>
          <p:nvPr/>
        </p:nvSpPr>
        <p:spPr>
          <a:xfrm>
            <a:off x="4140974" y="601163"/>
            <a:ext cx="2162519" cy="646331"/>
          </a:xfrm>
          <a:prstGeom prst="rect">
            <a:avLst/>
          </a:prstGeom>
          <a:noFill/>
        </p:spPr>
        <p:txBody>
          <a:bodyPr wrap="square" rtlCol="0">
            <a:spAutoFit/>
          </a:bodyPr>
          <a:lstStyle/>
          <a:p>
            <a:r>
              <a:rPr lang="en-GB" dirty="0"/>
              <a:t>Add new untrained layers</a:t>
            </a:r>
          </a:p>
        </p:txBody>
      </p:sp>
      <p:sp>
        <p:nvSpPr>
          <p:cNvPr id="40" name="TextBox 39">
            <a:extLst>
              <a:ext uri="{FF2B5EF4-FFF2-40B4-BE49-F238E27FC236}">
                <a16:creationId xmlns:a16="http://schemas.microsoft.com/office/drawing/2014/main" id="{907EA3D8-05E5-4805-9A0F-7FCFE8C1392C}"/>
              </a:ext>
            </a:extLst>
          </p:cNvPr>
          <p:cNvSpPr txBox="1"/>
          <p:nvPr/>
        </p:nvSpPr>
        <p:spPr>
          <a:xfrm>
            <a:off x="7607189" y="3088393"/>
            <a:ext cx="1701108" cy="338554"/>
          </a:xfrm>
          <a:prstGeom prst="rect">
            <a:avLst/>
          </a:prstGeom>
          <a:noFill/>
        </p:spPr>
        <p:txBody>
          <a:bodyPr wrap="square" rtlCol="0">
            <a:spAutoFit/>
          </a:bodyPr>
          <a:lstStyle/>
          <a:p>
            <a:r>
              <a:rPr lang="en-GB" sz="1600" dirty="0"/>
              <a:t>P(+</a:t>
            </a:r>
            <a:r>
              <a:rPr lang="en-GB" sz="1600" dirty="0" err="1"/>
              <a:t>ve</a:t>
            </a:r>
            <a:r>
              <a:rPr lang="en-GB" sz="1600" dirty="0"/>
              <a:t> control)</a:t>
            </a:r>
          </a:p>
        </p:txBody>
      </p:sp>
    </p:spTree>
    <p:extLst>
      <p:ext uri="{BB962C8B-B14F-4D97-AF65-F5344CB8AC3E}">
        <p14:creationId xmlns:p14="http://schemas.microsoft.com/office/powerpoint/2010/main" val="23524531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BB0F0059-D7D1-4F38-B7D6-F7F0104394B1}"/>
              </a:ext>
            </a:extLst>
          </p:cNvPr>
          <p:cNvSpPr/>
          <p:nvPr/>
        </p:nvSpPr>
        <p:spPr>
          <a:xfrm>
            <a:off x="-127108" y="1148469"/>
            <a:ext cx="1948622" cy="1948622"/>
          </a:xfrm>
          <a:prstGeom prst="rect">
            <a:avLst/>
          </a:prstGeom>
          <a:blipFill>
            <a:blip r:embed="rId2" cstate="screen">
              <a:extLst>
                <a:ext uri="{28A0092B-C50C-407E-A947-70E740481C1C}">
                  <a14:useLocalDpi xmlns:a14="http://schemas.microsoft.com/office/drawing/2010/main"/>
                </a:ext>
              </a:extLst>
            </a:blip>
            <a:stretch>
              <a:fillRect/>
            </a:stretch>
          </a:blipFill>
          <a:ln w="57150">
            <a:solidFill>
              <a:srgbClr val="002F5F"/>
            </a:solidFill>
          </a:ln>
          <a:scene3d>
            <a:camera prst="isometricRightUp">
              <a:rot lat="1200000" lon="18000000" rev="0"/>
            </a:camera>
            <a:lightRig rig="threePt" dir="t">
              <a:rot lat="0" lon="0" rev="1200000"/>
            </a:lightRig>
          </a:scene3d>
          <a:sp3d extrusionH="38100" prstMaterial="metal">
            <a:bevelT w="25400" h="254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GB" dirty="0"/>
          </a:p>
        </p:txBody>
      </p:sp>
      <p:sp>
        <p:nvSpPr>
          <p:cNvPr id="2" name="Title 1">
            <a:extLst>
              <a:ext uri="{FF2B5EF4-FFF2-40B4-BE49-F238E27FC236}">
                <a16:creationId xmlns:a16="http://schemas.microsoft.com/office/drawing/2014/main" id="{05953D46-8EAB-42DB-814C-7C75B7B39742}"/>
              </a:ext>
            </a:extLst>
          </p:cNvPr>
          <p:cNvSpPr>
            <a:spLocks noGrp="1"/>
          </p:cNvSpPr>
          <p:nvPr>
            <p:ph type="title"/>
          </p:nvPr>
        </p:nvSpPr>
        <p:spPr/>
        <p:txBody>
          <a:bodyPr/>
          <a:lstStyle/>
          <a:p>
            <a:r>
              <a:rPr lang="en-GB" dirty="0"/>
              <a:t>Transfer Learning</a:t>
            </a:r>
          </a:p>
        </p:txBody>
      </p:sp>
      <p:sp>
        <p:nvSpPr>
          <p:cNvPr id="3" name="Slide Number Placeholder 2">
            <a:extLst>
              <a:ext uri="{FF2B5EF4-FFF2-40B4-BE49-F238E27FC236}">
                <a16:creationId xmlns:a16="http://schemas.microsoft.com/office/drawing/2014/main" id="{56B1DA5B-9D1E-4CDA-9300-872400E76EED}"/>
              </a:ext>
            </a:extLst>
          </p:cNvPr>
          <p:cNvSpPr>
            <a:spLocks noGrp="1"/>
          </p:cNvSpPr>
          <p:nvPr>
            <p:ph type="sldNum" sz="quarter" idx="4"/>
          </p:nvPr>
        </p:nvSpPr>
        <p:spPr/>
        <p:txBody>
          <a:bodyPr/>
          <a:lstStyle/>
          <a:p>
            <a:fld id="{3C4F54F3-C349-4609-AFEE-01462D5C7942}" type="slidenum">
              <a:rPr lang="en-GB" smtClean="0"/>
              <a:pPr/>
              <a:t>14</a:t>
            </a:fld>
            <a:endParaRPr lang="en-GB" dirty="0"/>
          </a:p>
        </p:txBody>
      </p:sp>
      <p:sp>
        <p:nvSpPr>
          <p:cNvPr id="7" name="Rectangle 6">
            <a:extLst>
              <a:ext uri="{FF2B5EF4-FFF2-40B4-BE49-F238E27FC236}">
                <a16:creationId xmlns:a16="http://schemas.microsoft.com/office/drawing/2014/main" id="{DDAB0294-4972-4349-9C23-27B46972B439}"/>
              </a:ext>
            </a:extLst>
          </p:cNvPr>
          <p:cNvSpPr/>
          <p:nvPr/>
        </p:nvSpPr>
        <p:spPr>
          <a:xfrm>
            <a:off x="312920" y="1283233"/>
            <a:ext cx="1948622" cy="1948622"/>
          </a:xfrm>
          <a:prstGeom prst="rect">
            <a:avLst/>
          </a:prstGeom>
          <a:solidFill>
            <a:schemeClr val="bg1"/>
          </a:solidFill>
          <a:ln w="57150">
            <a:solidFill>
              <a:schemeClr val="tx1">
                <a:lumMod val="65000"/>
                <a:lumOff val="35000"/>
              </a:schemeClr>
            </a:solidFill>
          </a:ln>
          <a:scene3d>
            <a:camera prst="isometricRightUp">
              <a:rot lat="1200000" lon="18000000" rev="0"/>
            </a:camera>
            <a:lightRig rig="threePt" dir="t">
              <a:rot lat="0" lon="0" rev="1200000"/>
            </a:lightRig>
          </a:scene3d>
          <a:sp3d extrusionH="63500" prstMaterial="metal">
            <a:bevelT w="0" h="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GB" dirty="0"/>
          </a:p>
        </p:txBody>
      </p:sp>
      <p:sp>
        <p:nvSpPr>
          <p:cNvPr id="8" name="Rectangle 7">
            <a:extLst>
              <a:ext uri="{FF2B5EF4-FFF2-40B4-BE49-F238E27FC236}">
                <a16:creationId xmlns:a16="http://schemas.microsoft.com/office/drawing/2014/main" id="{619BF0BA-9129-4472-993E-6E06CAE7071C}"/>
              </a:ext>
            </a:extLst>
          </p:cNvPr>
          <p:cNvSpPr/>
          <p:nvPr/>
        </p:nvSpPr>
        <p:spPr>
          <a:xfrm>
            <a:off x="405186" y="1315135"/>
            <a:ext cx="1948622" cy="1948622"/>
          </a:xfrm>
          <a:prstGeom prst="rect">
            <a:avLst/>
          </a:prstGeom>
          <a:solidFill>
            <a:schemeClr val="bg1"/>
          </a:solidFill>
          <a:ln w="38100">
            <a:solidFill>
              <a:schemeClr val="tx1">
                <a:lumMod val="65000"/>
                <a:lumOff val="35000"/>
              </a:schemeClr>
            </a:solidFill>
          </a:ln>
          <a:scene3d>
            <a:camera prst="isometricRightUp">
              <a:rot lat="1200000" lon="18000000" rev="0"/>
            </a:camera>
            <a:lightRig rig="threePt" dir="t">
              <a:rot lat="0" lon="0" rev="1200000"/>
            </a:lightRig>
          </a:scene3d>
          <a:sp3d extrusionH="63500" prstMaterial="metal">
            <a:bevelT w="0" h="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GB" dirty="0"/>
          </a:p>
        </p:txBody>
      </p:sp>
      <p:sp>
        <p:nvSpPr>
          <p:cNvPr id="9" name="Rectangle 8">
            <a:extLst>
              <a:ext uri="{FF2B5EF4-FFF2-40B4-BE49-F238E27FC236}">
                <a16:creationId xmlns:a16="http://schemas.microsoft.com/office/drawing/2014/main" id="{945BA78D-1F08-4980-AD55-8B1A9D5661C9}"/>
              </a:ext>
            </a:extLst>
          </p:cNvPr>
          <p:cNvSpPr/>
          <p:nvPr/>
        </p:nvSpPr>
        <p:spPr>
          <a:xfrm>
            <a:off x="987419" y="1683924"/>
            <a:ext cx="974311" cy="974311"/>
          </a:xfrm>
          <a:prstGeom prst="rect">
            <a:avLst/>
          </a:prstGeom>
          <a:solidFill>
            <a:srgbClr val="FFB9B9"/>
          </a:solidFill>
          <a:ln w="38100">
            <a:solidFill>
              <a:srgbClr val="920000"/>
            </a:solidFill>
          </a:ln>
          <a:scene3d>
            <a:camera prst="isometricRightUp">
              <a:rot lat="1200000" lon="18000000" rev="0"/>
            </a:camera>
            <a:lightRig rig="threePt" dir="t">
              <a:rot lat="0" lon="0" rev="1200000"/>
            </a:lightRig>
          </a:scene3d>
          <a:sp3d extrusionH="63500" prstMaterial="metal">
            <a:bevelT w="0" h="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GB" dirty="0"/>
          </a:p>
        </p:txBody>
      </p:sp>
      <p:sp>
        <p:nvSpPr>
          <p:cNvPr id="10" name="Rectangle 9">
            <a:extLst>
              <a:ext uri="{FF2B5EF4-FFF2-40B4-BE49-F238E27FC236}">
                <a16:creationId xmlns:a16="http://schemas.microsoft.com/office/drawing/2014/main" id="{53F0E98B-C395-4A1A-A717-37C94CCBD559}"/>
              </a:ext>
            </a:extLst>
          </p:cNvPr>
          <p:cNvSpPr/>
          <p:nvPr/>
        </p:nvSpPr>
        <p:spPr>
          <a:xfrm>
            <a:off x="1176632" y="1733004"/>
            <a:ext cx="974311" cy="974311"/>
          </a:xfrm>
          <a:prstGeom prst="rect">
            <a:avLst/>
          </a:prstGeom>
          <a:solidFill>
            <a:schemeClr val="bg1"/>
          </a:solidFill>
          <a:ln w="38100">
            <a:solidFill>
              <a:schemeClr val="tx1">
                <a:lumMod val="65000"/>
                <a:lumOff val="35000"/>
              </a:schemeClr>
            </a:solidFill>
          </a:ln>
          <a:scene3d>
            <a:camera prst="isometricRightUp">
              <a:rot lat="1200000" lon="18000000" rev="0"/>
            </a:camera>
            <a:lightRig rig="threePt" dir="t">
              <a:rot lat="0" lon="0" rev="1200000"/>
            </a:lightRig>
          </a:scene3d>
          <a:sp3d extrusionH="127000" prstMaterial="metal">
            <a:bevelT w="0" h="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GB" dirty="0"/>
          </a:p>
        </p:txBody>
      </p:sp>
      <p:sp>
        <p:nvSpPr>
          <p:cNvPr id="11" name="Rectangle 10">
            <a:extLst>
              <a:ext uri="{FF2B5EF4-FFF2-40B4-BE49-F238E27FC236}">
                <a16:creationId xmlns:a16="http://schemas.microsoft.com/office/drawing/2014/main" id="{68EA97EF-4248-49C6-BDA4-852AB6665320}"/>
              </a:ext>
            </a:extLst>
          </p:cNvPr>
          <p:cNvSpPr/>
          <p:nvPr/>
        </p:nvSpPr>
        <p:spPr>
          <a:xfrm>
            <a:off x="1361164" y="1785952"/>
            <a:ext cx="974311" cy="974311"/>
          </a:xfrm>
          <a:prstGeom prst="rect">
            <a:avLst/>
          </a:prstGeom>
          <a:solidFill>
            <a:schemeClr val="bg1"/>
          </a:solidFill>
          <a:ln w="38100">
            <a:solidFill>
              <a:schemeClr val="tx1">
                <a:lumMod val="65000"/>
                <a:lumOff val="35000"/>
              </a:schemeClr>
            </a:solidFill>
          </a:ln>
          <a:scene3d>
            <a:camera prst="isometricRightUp">
              <a:rot lat="1200000" lon="18000000" rev="0"/>
            </a:camera>
            <a:lightRig rig="threePt" dir="t">
              <a:rot lat="0" lon="0" rev="1200000"/>
            </a:lightRig>
          </a:scene3d>
          <a:sp3d extrusionH="127000" prstMaterial="metal">
            <a:bevelT w="0" h="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GB" dirty="0"/>
          </a:p>
        </p:txBody>
      </p:sp>
      <p:sp>
        <p:nvSpPr>
          <p:cNvPr id="12" name="Rectangle 11">
            <a:extLst>
              <a:ext uri="{FF2B5EF4-FFF2-40B4-BE49-F238E27FC236}">
                <a16:creationId xmlns:a16="http://schemas.microsoft.com/office/drawing/2014/main" id="{CB98FA64-1B97-449A-A28F-25572D0C4174}"/>
              </a:ext>
            </a:extLst>
          </p:cNvPr>
          <p:cNvSpPr/>
          <p:nvPr/>
        </p:nvSpPr>
        <p:spPr>
          <a:xfrm>
            <a:off x="1746327" y="1981222"/>
            <a:ext cx="487156" cy="487156"/>
          </a:xfrm>
          <a:prstGeom prst="rect">
            <a:avLst/>
          </a:prstGeom>
          <a:solidFill>
            <a:srgbClr val="FFB9B9"/>
          </a:solidFill>
          <a:ln w="38100">
            <a:solidFill>
              <a:srgbClr val="920000"/>
            </a:solidFill>
          </a:ln>
          <a:scene3d>
            <a:camera prst="isometricRightUp">
              <a:rot lat="1200000" lon="18000000" rev="0"/>
            </a:camera>
            <a:lightRig rig="threePt" dir="t">
              <a:rot lat="0" lon="0" rev="1200000"/>
            </a:lightRig>
          </a:scene3d>
          <a:sp3d extrusionH="127000" prstMaterial="metal">
            <a:bevelT w="0" h="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GB" dirty="0"/>
          </a:p>
        </p:txBody>
      </p:sp>
      <p:sp>
        <p:nvSpPr>
          <p:cNvPr id="13" name="Rectangle 12">
            <a:extLst>
              <a:ext uri="{FF2B5EF4-FFF2-40B4-BE49-F238E27FC236}">
                <a16:creationId xmlns:a16="http://schemas.microsoft.com/office/drawing/2014/main" id="{4AB682BA-FBCE-43B8-9BFC-B08CCCC08BD7}"/>
              </a:ext>
            </a:extLst>
          </p:cNvPr>
          <p:cNvSpPr/>
          <p:nvPr/>
        </p:nvSpPr>
        <p:spPr>
          <a:xfrm>
            <a:off x="2037234" y="2038566"/>
            <a:ext cx="487156" cy="487156"/>
          </a:xfrm>
          <a:prstGeom prst="rect">
            <a:avLst/>
          </a:prstGeom>
          <a:solidFill>
            <a:schemeClr val="bg1"/>
          </a:solidFill>
          <a:ln w="38100">
            <a:solidFill>
              <a:schemeClr val="tx1">
                <a:lumMod val="65000"/>
                <a:lumOff val="35000"/>
              </a:schemeClr>
            </a:solidFill>
          </a:ln>
          <a:scene3d>
            <a:camera prst="isometricRightUp">
              <a:rot lat="1200000" lon="18000000" rev="0"/>
            </a:camera>
            <a:lightRig rig="threePt" dir="t">
              <a:rot lat="0" lon="0" rev="1200000"/>
            </a:lightRig>
          </a:scene3d>
          <a:sp3d extrusionH="254000" prstMaterial="metal">
            <a:bevelT w="0" h="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GB" dirty="0"/>
          </a:p>
        </p:txBody>
      </p:sp>
      <p:sp>
        <p:nvSpPr>
          <p:cNvPr id="14" name="Rectangle 13">
            <a:extLst>
              <a:ext uri="{FF2B5EF4-FFF2-40B4-BE49-F238E27FC236}">
                <a16:creationId xmlns:a16="http://schemas.microsoft.com/office/drawing/2014/main" id="{03228955-EB9E-44AC-9F72-EA784AF32D89}"/>
              </a:ext>
            </a:extLst>
          </p:cNvPr>
          <p:cNvSpPr/>
          <p:nvPr/>
        </p:nvSpPr>
        <p:spPr>
          <a:xfrm>
            <a:off x="2309782" y="2093227"/>
            <a:ext cx="487156" cy="487156"/>
          </a:xfrm>
          <a:prstGeom prst="rect">
            <a:avLst/>
          </a:prstGeom>
          <a:solidFill>
            <a:schemeClr val="bg1"/>
          </a:solidFill>
          <a:ln w="38100">
            <a:solidFill>
              <a:schemeClr val="tx1">
                <a:lumMod val="65000"/>
                <a:lumOff val="35000"/>
              </a:schemeClr>
            </a:solidFill>
          </a:ln>
          <a:scene3d>
            <a:camera prst="isometricRightUp">
              <a:rot lat="1200000" lon="18000000" rev="0"/>
            </a:camera>
            <a:lightRig rig="threePt" dir="t">
              <a:rot lat="0" lon="0" rev="1200000"/>
            </a:lightRig>
          </a:scene3d>
          <a:sp3d extrusionH="254000" prstMaterial="metal">
            <a:bevelT w="0" h="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GB" dirty="0"/>
          </a:p>
        </p:txBody>
      </p:sp>
      <p:sp>
        <p:nvSpPr>
          <p:cNvPr id="15" name="Rectangle 14">
            <a:extLst>
              <a:ext uri="{FF2B5EF4-FFF2-40B4-BE49-F238E27FC236}">
                <a16:creationId xmlns:a16="http://schemas.microsoft.com/office/drawing/2014/main" id="{9D6AED2E-768E-4A92-BB9D-C0F2BFC06264}"/>
              </a:ext>
            </a:extLst>
          </p:cNvPr>
          <p:cNvSpPr/>
          <p:nvPr/>
        </p:nvSpPr>
        <p:spPr>
          <a:xfrm>
            <a:off x="2600197" y="2147888"/>
            <a:ext cx="487156" cy="487156"/>
          </a:xfrm>
          <a:prstGeom prst="rect">
            <a:avLst/>
          </a:prstGeom>
          <a:solidFill>
            <a:schemeClr val="bg1"/>
          </a:solidFill>
          <a:ln w="38100">
            <a:solidFill>
              <a:schemeClr val="tx1">
                <a:lumMod val="65000"/>
                <a:lumOff val="35000"/>
              </a:schemeClr>
            </a:solidFill>
          </a:ln>
          <a:scene3d>
            <a:camera prst="isometricRightUp">
              <a:rot lat="1200000" lon="18000000" rev="0"/>
            </a:camera>
            <a:lightRig rig="threePt" dir="t">
              <a:rot lat="0" lon="0" rev="1200000"/>
            </a:lightRig>
          </a:scene3d>
          <a:sp3d extrusionH="254000" prstMaterial="metal">
            <a:bevelT w="0" h="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GB" dirty="0"/>
          </a:p>
        </p:txBody>
      </p:sp>
      <p:sp>
        <p:nvSpPr>
          <p:cNvPr id="16" name="Rectangle 15">
            <a:extLst>
              <a:ext uri="{FF2B5EF4-FFF2-40B4-BE49-F238E27FC236}">
                <a16:creationId xmlns:a16="http://schemas.microsoft.com/office/drawing/2014/main" id="{2E55F2D9-B7C9-4519-9601-FA4E0B3907D5}"/>
              </a:ext>
            </a:extLst>
          </p:cNvPr>
          <p:cNvSpPr/>
          <p:nvPr/>
        </p:nvSpPr>
        <p:spPr>
          <a:xfrm>
            <a:off x="2994666" y="2262599"/>
            <a:ext cx="292293" cy="292293"/>
          </a:xfrm>
          <a:prstGeom prst="rect">
            <a:avLst/>
          </a:prstGeom>
          <a:solidFill>
            <a:srgbClr val="FFB9B9"/>
          </a:solidFill>
          <a:ln w="38100">
            <a:solidFill>
              <a:srgbClr val="920000"/>
            </a:solidFill>
          </a:ln>
          <a:scene3d>
            <a:camera prst="isometricRightUp">
              <a:rot lat="1200000" lon="18000000" rev="0"/>
            </a:camera>
            <a:lightRig rig="threePt" dir="t">
              <a:rot lat="0" lon="0" rev="1200000"/>
            </a:lightRig>
          </a:scene3d>
          <a:sp3d extrusionH="254000" prstMaterial="metal">
            <a:bevelT w="0" h="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GB" dirty="0"/>
          </a:p>
        </p:txBody>
      </p:sp>
      <p:sp>
        <p:nvSpPr>
          <p:cNvPr id="17" name="Rectangle 16">
            <a:extLst>
              <a:ext uri="{FF2B5EF4-FFF2-40B4-BE49-F238E27FC236}">
                <a16:creationId xmlns:a16="http://schemas.microsoft.com/office/drawing/2014/main" id="{29BA268D-E487-4315-BD81-F9854B785595}"/>
              </a:ext>
            </a:extLst>
          </p:cNvPr>
          <p:cNvSpPr/>
          <p:nvPr/>
        </p:nvSpPr>
        <p:spPr>
          <a:xfrm>
            <a:off x="3503273" y="2360629"/>
            <a:ext cx="292293" cy="292293"/>
          </a:xfrm>
          <a:prstGeom prst="rect">
            <a:avLst/>
          </a:prstGeom>
          <a:solidFill>
            <a:schemeClr val="bg1"/>
          </a:solidFill>
          <a:ln w="38100">
            <a:solidFill>
              <a:schemeClr val="tx1">
                <a:lumMod val="65000"/>
                <a:lumOff val="35000"/>
              </a:schemeClr>
            </a:solidFill>
          </a:ln>
          <a:scene3d>
            <a:camera prst="isometricRightUp">
              <a:rot lat="1200000" lon="18000000" rev="0"/>
            </a:camera>
            <a:lightRig rig="threePt" dir="t">
              <a:rot lat="0" lon="0" rev="1200000"/>
            </a:lightRig>
          </a:scene3d>
          <a:sp3d extrusionH="508000" prstMaterial="metal">
            <a:bevelT w="0" h="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GB" dirty="0"/>
          </a:p>
        </p:txBody>
      </p:sp>
      <p:sp>
        <p:nvSpPr>
          <p:cNvPr id="18" name="Rectangle 17">
            <a:extLst>
              <a:ext uri="{FF2B5EF4-FFF2-40B4-BE49-F238E27FC236}">
                <a16:creationId xmlns:a16="http://schemas.microsoft.com/office/drawing/2014/main" id="{D86DD8B1-7661-4FCA-AC68-8CB8DB7AE0A4}"/>
              </a:ext>
            </a:extLst>
          </p:cNvPr>
          <p:cNvSpPr/>
          <p:nvPr/>
        </p:nvSpPr>
        <p:spPr>
          <a:xfrm>
            <a:off x="4011880" y="2458111"/>
            <a:ext cx="292293" cy="292293"/>
          </a:xfrm>
          <a:prstGeom prst="rect">
            <a:avLst/>
          </a:prstGeom>
          <a:solidFill>
            <a:schemeClr val="bg1"/>
          </a:solidFill>
          <a:ln w="38100">
            <a:solidFill>
              <a:schemeClr val="tx1">
                <a:lumMod val="65000"/>
                <a:lumOff val="35000"/>
              </a:schemeClr>
            </a:solidFill>
          </a:ln>
          <a:scene3d>
            <a:camera prst="isometricRightUp">
              <a:rot lat="1200000" lon="18000000" rev="0"/>
            </a:camera>
            <a:lightRig rig="threePt" dir="t">
              <a:rot lat="0" lon="0" rev="1200000"/>
            </a:lightRig>
          </a:scene3d>
          <a:sp3d extrusionH="508000" prstMaterial="metal">
            <a:bevelT w="0" h="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GB" dirty="0"/>
          </a:p>
        </p:txBody>
      </p:sp>
      <p:sp>
        <p:nvSpPr>
          <p:cNvPr id="19" name="Rectangle 18">
            <a:extLst>
              <a:ext uri="{FF2B5EF4-FFF2-40B4-BE49-F238E27FC236}">
                <a16:creationId xmlns:a16="http://schemas.microsoft.com/office/drawing/2014/main" id="{D447CFD6-7440-4BD4-BCDD-C1B20354ED8F}"/>
              </a:ext>
            </a:extLst>
          </p:cNvPr>
          <p:cNvSpPr/>
          <p:nvPr/>
        </p:nvSpPr>
        <p:spPr>
          <a:xfrm>
            <a:off x="4512068" y="2554892"/>
            <a:ext cx="292293" cy="292293"/>
          </a:xfrm>
          <a:prstGeom prst="rect">
            <a:avLst/>
          </a:prstGeom>
          <a:solidFill>
            <a:schemeClr val="bg1"/>
          </a:solidFill>
          <a:ln w="38100">
            <a:solidFill>
              <a:schemeClr val="tx1">
                <a:lumMod val="65000"/>
                <a:lumOff val="35000"/>
              </a:schemeClr>
            </a:solidFill>
          </a:ln>
          <a:scene3d>
            <a:camera prst="isometricRightUp">
              <a:rot lat="1200000" lon="18000000" rev="0"/>
            </a:camera>
            <a:lightRig rig="threePt" dir="t">
              <a:rot lat="0" lon="0" rev="1200000"/>
            </a:lightRig>
          </a:scene3d>
          <a:sp3d extrusionH="508000" prstMaterial="metal">
            <a:bevelT w="0" h="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GB" dirty="0"/>
          </a:p>
        </p:txBody>
      </p:sp>
      <p:sp>
        <p:nvSpPr>
          <p:cNvPr id="21" name="Rectangle 20">
            <a:extLst>
              <a:ext uri="{FF2B5EF4-FFF2-40B4-BE49-F238E27FC236}">
                <a16:creationId xmlns:a16="http://schemas.microsoft.com/office/drawing/2014/main" id="{A060884B-C74D-45D4-8B57-02BAE27B55F9}"/>
              </a:ext>
            </a:extLst>
          </p:cNvPr>
          <p:cNvSpPr/>
          <p:nvPr/>
        </p:nvSpPr>
        <p:spPr>
          <a:xfrm>
            <a:off x="5061083" y="2681784"/>
            <a:ext cx="194862" cy="194862"/>
          </a:xfrm>
          <a:prstGeom prst="rect">
            <a:avLst/>
          </a:prstGeom>
          <a:solidFill>
            <a:srgbClr val="FFB9B9"/>
          </a:solidFill>
          <a:ln w="38100">
            <a:solidFill>
              <a:srgbClr val="920000"/>
            </a:solidFill>
          </a:ln>
          <a:scene3d>
            <a:camera prst="isometricRightUp">
              <a:rot lat="1200000" lon="18000000" rev="0"/>
            </a:camera>
            <a:lightRig rig="threePt" dir="t">
              <a:rot lat="0" lon="0" rev="1200000"/>
            </a:lightRig>
          </a:scene3d>
          <a:sp3d extrusionH="508000" prstMaterial="metal">
            <a:bevelT w="0" h="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GB" dirty="0"/>
          </a:p>
        </p:txBody>
      </p:sp>
      <p:sp>
        <p:nvSpPr>
          <p:cNvPr id="22" name="Rectangle 21">
            <a:extLst>
              <a:ext uri="{FF2B5EF4-FFF2-40B4-BE49-F238E27FC236}">
                <a16:creationId xmlns:a16="http://schemas.microsoft.com/office/drawing/2014/main" id="{2D29D615-AC67-4DD8-B800-A6067645C54B}"/>
              </a:ext>
            </a:extLst>
          </p:cNvPr>
          <p:cNvSpPr/>
          <p:nvPr/>
        </p:nvSpPr>
        <p:spPr>
          <a:xfrm>
            <a:off x="6033136" y="2906377"/>
            <a:ext cx="121789" cy="121789"/>
          </a:xfrm>
          <a:prstGeom prst="rect">
            <a:avLst/>
          </a:prstGeom>
          <a:solidFill>
            <a:schemeClr val="accent3">
              <a:lumMod val="20000"/>
              <a:lumOff val="80000"/>
            </a:schemeClr>
          </a:solidFill>
          <a:ln w="38100">
            <a:solidFill>
              <a:schemeClr val="accent2">
                <a:lumMod val="90000"/>
                <a:lumOff val="10000"/>
              </a:schemeClr>
            </a:solidFill>
          </a:ln>
          <a:scene3d>
            <a:camera prst="isometricRightUp">
              <a:rot lat="1200000" lon="18000000" rev="0"/>
            </a:camera>
            <a:lightRig rig="threePt" dir="t">
              <a:rot lat="0" lon="0" rev="1200000"/>
            </a:lightRig>
          </a:scene3d>
          <a:sp3d extrusionH="1016000" prstMaterial="metal">
            <a:bevelT w="0" h="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GB" dirty="0"/>
          </a:p>
        </p:txBody>
      </p:sp>
      <p:sp>
        <p:nvSpPr>
          <p:cNvPr id="23" name="Rectangle 22">
            <a:extLst>
              <a:ext uri="{FF2B5EF4-FFF2-40B4-BE49-F238E27FC236}">
                <a16:creationId xmlns:a16="http://schemas.microsoft.com/office/drawing/2014/main" id="{E30EFDAA-2536-4DB3-B6EB-1EC399F7055F}"/>
              </a:ext>
            </a:extLst>
          </p:cNvPr>
          <p:cNvSpPr/>
          <p:nvPr/>
        </p:nvSpPr>
        <p:spPr>
          <a:xfrm>
            <a:off x="6972926" y="3092353"/>
            <a:ext cx="121789" cy="121789"/>
          </a:xfrm>
          <a:prstGeom prst="rect">
            <a:avLst/>
          </a:prstGeom>
          <a:solidFill>
            <a:schemeClr val="accent3">
              <a:lumMod val="20000"/>
              <a:lumOff val="80000"/>
            </a:schemeClr>
          </a:solidFill>
          <a:ln w="38100">
            <a:solidFill>
              <a:schemeClr val="accent2">
                <a:lumMod val="90000"/>
                <a:lumOff val="10000"/>
              </a:schemeClr>
            </a:solidFill>
          </a:ln>
          <a:scene3d>
            <a:camera prst="isometricRightUp">
              <a:rot lat="1200000" lon="18000000" rev="0"/>
            </a:camera>
            <a:lightRig rig="threePt" dir="t">
              <a:rot lat="0" lon="0" rev="1200000"/>
            </a:lightRig>
          </a:scene3d>
          <a:sp3d extrusionH="1016000" prstMaterial="metal">
            <a:bevelT w="0" h="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GB" dirty="0"/>
          </a:p>
        </p:txBody>
      </p:sp>
      <p:sp>
        <p:nvSpPr>
          <p:cNvPr id="26" name="Rectangle 25">
            <a:extLst>
              <a:ext uri="{FF2B5EF4-FFF2-40B4-BE49-F238E27FC236}">
                <a16:creationId xmlns:a16="http://schemas.microsoft.com/office/drawing/2014/main" id="{1D2D9C98-3F00-44EC-B02C-1C327B974BC5}"/>
              </a:ext>
            </a:extLst>
          </p:cNvPr>
          <p:cNvSpPr/>
          <p:nvPr/>
        </p:nvSpPr>
        <p:spPr>
          <a:xfrm>
            <a:off x="6453746" y="4547790"/>
            <a:ext cx="1326403" cy="432000"/>
          </a:xfrm>
          <a:prstGeom prst="rect">
            <a:avLst/>
          </a:prstGeom>
          <a:solidFill>
            <a:schemeClr val="bg2">
              <a:lumMod val="20000"/>
              <a:lumOff val="80000"/>
            </a:schemeClr>
          </a:solidFill>
          <a:ln w="38100">
            <a:solidFill>
              <a:schemeClr val="bg2"/>
            </a:solidFill>
          </a:ln>
          <a:scene3d>
            <a:camera prst="orthographicFront"/>
            <a:lightRig rig="threePt" dir="t">
              <a:rot lat="0" lon="0" rev="1200000"/>
            </a:lightRig>
          </a:scene3d>
          <a:sp3d extrusionH="609600" prstMaterial="metal">
            <a:bevelT w="0" h="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GB" dirty="0">
                <a:solidFill>
                  <a:schemeClr val="tx1"/>
                </a:solidFill>
              </a:rPr>
              <a:t>Sigmoid</a:t>
            </a:r>
          </a:p>
        </p:txBody>
      </p:sp>
      <p:sp>
        <p:nvSpPr>
          <p:cNvPr id="27" name="Rectangle 26">
            <a:extLst>
              <a:ext uri="{FF2B5EF4-FFF2-40B4-BE49-F238E27FC236}">
                <a16:creationId xmlns:a16="http://schemas.microsoft.com/office/drawing/2014/main" id="{6C0C6372-EBEB-4695-A697-E2E10B839C68}"/>
              </a:ext>
            </a:extLst>
          </p:cNvPr>
          <p:cNvSpPr/>
          <p:nvPr/>
        </p:nvSpPr>
        <p:spPr>
          <a:xfrm>
            <a:off x="4785391" y="4552672"/>
            <a:ext cx="1563748" cy="432000"/>
          </a:xfrm>
          <a:prstGeom prst="rect">
            <a:avLst/>
          </a:prstGeom>
          <a:solidFill>
            <a:schemeClr val="accent3">
              <a:lumMod val="20000"/>
              <a:lumOff val="80000"/>
            </a:schemeClr>
          </a:solidFill>
          <a:ln w="38100">
            <a:solidFill>
              <a:schemeClr val="accent2">
                <a:lumMod val="90000"/>
                <a:lumOff val="10000"/>
              </a:schemeClr>
            </a:solidFill>
          </a:ln>
          <a:scene3d>
            <a:camera prst="orthographicFront"/>
            <a:lightRig rig="threePt" dir="t">
              <a:rot lat="0" lon="0" rev="1200000"/>
            </a:lightRig>
          </a:scene3d>
          <a:sp3d extrusionH="609600" prstMaterial="metal"/>
        </p:spPr>
        <p:style>
          <a:lnRef idx="0">
            <a:schemeClr val="accent2"/>
          </a:lnRef>
          <a:fillRef idx="3">
            <a:schemeClr val="accent2"/>
          </a:fillRef>
          <a:effectRef idx="3">
            <a:schemeClr val="accent2"/>
          </a:effectRef>
          <a:fontRef idx="minor">
            <a:schemeClr val="lt1"/>
          </a:fontRef>
        </p:style>
        <p:txBody>
          <a:bodyPr rtlCol="0" anchor="ctr"/>
          <a:lstStyle/>
          <a:p>
            <a:pPr algn="ctr"/>
            <a:r>
              <a:rPr lang="en-GB" dirty="0" err="1">
                <a:solidFill>
                  <a:schemeClr val="tx1"/>
                </a:solidFill>
              </a:rPr>
              <a:t>Dense+ReLU</a:t>
            </a:r>
            <a:endParaRPr lang="en-GB" dirty="0">
              <a:solidFill>
                <a:schemeClr val="tx1"/>
              </a:solidFill>
            </a:endParaRPr>
          </a:p>
        </p:txBody>
      </p:sp>
      <p:sp>
        <p:nvSpPr>
          <p:cNvPr id="28" name="Rectangle 27">
            <a:extLst>
              <a:ext uri="{FF2B5EF4-FFF2-40B4-BE49-F238E27FC236}">
                <a16:creationId xmlns:a16="http://schemas.microsoft.com/office/drawing/2014/main" id="{39A0A2ED-C59B-4B03-9489-A6881E9C33CF}"/>
              </a:ext>
            </a:extLst>
          </p:cNvPr>
          <p:cNvSpPr/>
          <p:nvPr/>
        </p:nvSpPr>
        <p:spPr>
          <a:xfrm>
            <a:off x="3175387" y="4558122"/>
            <a:ext cx="1479270" cy="432000"/>
          </a:xfrm>
          <a:prstGeom prst="rect">
            <a:avLst/>
          </a:prstGeom>
          <a:solidFill>
            <a:srgbClr val="FFB9B9"/>
          </a:solidFill>
          <a:ln w="38100">
            <a:solidFill>
              <a:srgbClr val="920000"/>
            </a:solidFill>
          </a:ln>
          <a:scene3d>
            <a:camera prst="orthographicFront"/>
            <a:lightRig rig="threePt" dir="t">
              <a:rot lat="0" lon="0" rev="1200000"/>
            </a:lightRig>
          </a:scene3d>
          <a:sp3d extrusionH="508000" prstMaterial="metal">
            <a:bevelT w="0" h="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GB" dirty="0">
                <a:solidFill>
                  <a:schemeClr val="tx1"/>
                </a:solidFill>
              </a:rPr>
              <a:t>MaxPool2D</a:t>
            </a:r>
          </a:p>
        </p:txBody>
      </p:sp>
      <p:sp>
        <p:nvSpPr>
          <p:cNvPr id="29" name="Rectangle 28">
            <a:extLst>
              <a:ext uri="{FF2B5EF4-FFF2-40B4-BE49-F238E27FC236}">
                <a16:creationId xmlns:a16="http://schemas.microsoft.com/office/drawing/2014/main" id="{5EDEFEB3-6ED2-4DFC-B9D7-D22B0B99F99B}"/>
              </a:ext>
            </a:extLst>
          </p:cNvPr>
          <p:cNvSpPr/>
          <p:nvPr/>
        </p:nvSpPr>
        <p:spPr>
          <a:xfrm>
            <a:off x="1122003" y="4558122"/>
            <a:ext cx="1880946" cy="432000"/>
          </a:xfrm>
          <a:prstGeom prst="rect">
            <a:avLst/>
          </a:prstGeom>
          <a:solidFill>
            <a:schemeClr val="bg1"/>
          </a:solidFill>
          <a:ln w="38100">
            <a:solidFill>
              <a:schemeClr val="tx1">
                <a:lumMod val="65000"/>
                <a:lumOff val="35000"/>
              </a:schemeClr>
            </a:solidFill>
          </a:ln>
          <a:scene3d>
            <a:camera prst="orthographicFront"/>
            <a:lightRig rig="threePt" dir="t">
              <a:rot lat="0" lon="0" rev="1200000"/>
            </a:lightRig>
          </a:scene3d>
          <a:sp3d extrusionH="508000" prstMaterial="metal">
            <a:bevelT w="0" h="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GB" dirty="0">
                <a:solidFill>
                  <a:schemeClr val="tx1"/>
                </a:solidFill>
              </a:rPr>
              <a:t>Conv2D+ReLU</a:t>
            </a:r>
          </a:p>
        </p:txBody>
      </p:sp>
      <p:sp>
        <p:nvSpPr>
          <p:cNvPr id="4" name="Rectangle 3">
            <a:extLst>
              <a:ext uri="{FF2B5EF4-FFF2-40B4-BE49-F238E27FC236}">
                <a16:creationId xmlns:a16="http://schemas.microsoft.com/office/drawing/2014/main" id="{92C19D69-DBA7-4E15-909A-EC5781E049FE}"/>
              </a:ext>
            </a:extLst>
          </p:cNvPr>
          <p:cNvSpPr/>
          <p:nvPr/>
        </p:nvSpPr>
        <p:spPr>
          <a:xfrm>
            <a:off x="147320" y="842014"/>
            <a:ext cx="7054971" cy="2834165"/>
          </a:xfrm>
          <a:prstGeom prst="rect">
            <a:avLst/>
          </a:prstGeom>
          <a:solidFill>
            <a:srgbClr val="FFFFFF">
              <a:alpha val="54902"/>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33" name="Rectangle 32">
            <a:extLst>
              <a:ext uri="{FF2B5EF4-FFF2-40B4-BE49-F238E27FC236}">
                <a16:creationId xmlns:a16="http://schemas.microsoft.com/office/drawing/2014/main" id="{E5C7AB9E-ABA5-4B4B-9CA9-12522F9573DB}"/>
              </a:ext>
            </a:extLst>
          </p:cNvPr>
          <p:cNvSpPr/>
          <p:nvPr/>
        </p:nvSpPr>
        <p:spPr>
          <a:xfrm>
            <a:off x="7218399" y="3135881"/>
            <a:ext cx="121789" cy="121789"/>
          </a:xfrm>
          <a:prstGeom prst="rect">
            <a:avLst/>
          </a:prstGeom>
          <a:solidFill>
            <a:schemeClr val="accent3">
              <a:lumMod val="20000"/>
              <a:lumOff val="80000"/>
            </a:schemeClr>
          </a:solidFill>
          <a:ln w="38100">
            <a:solidFill>
              <a:schemeClr val="accent2">
                <a:lumMod val="90000"/>
                <a:lumOff val="10000"/>
              </a:schemeClr>
            </a:solidFill>
          </a:ln>
          <a:scene3d>
            <a:camera prst="isometricRightUp">
              <a:rot lat="1200000" lon="18000000" rev="0"/>
            </a:camera>
            <a:lightRig rig="threePt" dir="t">
              <a:rot lat="0" lon="0" rev="1200000"/>
            </a:lightRig>
          </a:scene3d>
          <a:sp3d extrusionH="203200" prstMaterial="metal">
            <a:bevelT w="0" h="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GB" dirty="0"/>
          </a:p>
        </p:txBody>
      </p:sp>
      <p:sp>
        <p:nvSpPr>
          <p:cNvPr id="34" name="Rectangle 33">
            <a:extLst>
              <a:ext uri="{FF2B5EF4-FFF2-40B4-BE49-F238E27FC236}">
                <a16:creationId xmlns:a16="http://schemas.microsoft.com/office/drawing/2014/main" id="{FD797AB0-8B28-4C5C-8328-872675112091}"/>
              </a:ext>
            </a:extLst>
          </p:cNvPr>
          <p:cNvSpPr/>
          <p:nvPr/>
        </p:nvSpPr>
        <p:spPr>
          <a:xfrm>
            <a:off x="7356296" y="3172248"/>
            <a:ext cx="121789" cy="121789"/>
          </a:xfrm>
          <a:prstGeom prst="rect">
            <a:avLst/>
          </a:prstGeom>
          <a:solidFill>
            <a:schemeClr val="bg2">
              <a:lumMod val="20000"/>
              <a:lumOff val="80000"/>
            </a:schemeClr>
          </a:solidFill>
          <a:ln w="38100">
            <a:solidFill>
              <a:schemeClr val="bg2"/>
            </a:solidFill>
          </a:ln>
          <a:scene3d>
            <a:camera prst="isometricRightUp">
              <a:rot lat="1200000" lon="18000000" rev="0"/>
            </a:camera>
            <a:lightRig rig="threePt" dir="t">
              <a:rot lat="0" lon="0" rev="1200000"/>
            </a:lightRig>
          </a:scene3d>
          <a:sp3d extrusionH="76200" prstMaterial="metal">
            <a:bevelT w="0" h="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GB" dirty="0"/>
          </a:p>
        </p:txBody>
      </p:sp>
      <p:sp>
        <p:nvSpPr>
          <p:cNvPr id="30" name="TextBox 29">
            <a:extLst>
              <a:ext uri="{FF2B5EF4-FFF2-40B4-BE49-F238E27FC236}">
                <a16:creationId xmlns:a16="http://schemas.microsoft.com/office/drawing/2014/main" id="{971700BA-665B-4161-ADA7-1B64EABEA615}"/>
              </a:ext>
            </a:extLst>
          </p:cNvPr>
          <p:cNvSpPr txBox="1"/>
          <p:nvPr/>
        </p:nvSpPr>
        <p:spPr>
          <a:xfrm>
            <a:off x="6014803" y="1274409"/>
            <a:ext cx="4046822" cy="369332"/>
          </a:xfrm>
          <a:prstGeom prst="rect">
            <a:avLst/>
          </a:prstGeom>
          <a:noFill/>
        </p:spPr>
        <p:txBody>
          <a:bodyPr wrap="square" rtlCol="0">
            <a:spAutoFit/>
          </a:bodyPr>
          <a:lstStyle/>
          <a:p>
            <a:r>
              <a:rPr lang="en-GB" dirty="0"/>
              <a:t>[100x1x1 features]</a:t>
            </a:r>
          </a:p>
        </p:txBody>
      </p:sp>
      <p:cxnSp>
        <p:nvCxnSpPr>
          <p:cNvPr id="31" name="Straight Connector 30">
            <a:extLst>
              <a:ext uri="{FF2B5EF4-FFF2-40B4-BE49-F238E27FC236}">
                <a16:creationId xmlns:a16="http://schemas.microsoft.com/office/drawing/2014/main" id="{10231CC5-0726-4414-BB6A-ADFCDD9CCE0A}"/>
              </a:ext>
            </a:extLst>
          </p:cNvPr>
          <p:cNvCxnSpPr>
            <a:cxnSpLocks/>
          </p:cNvCxnSpPr>
          <p:nvPr/>
        </p:nvCxnSpPr>
        <p:spPr>
          <a:xfrm flipH="1" flipV="1">
            <a:off x="6154925" y="1643741"/>
            <a:ext cx="939791" cy="1371880"/>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32" name="Straight Connector 31">
            <a:extLst>
              <a:ext uri="{FF2B5EF4-FFF2-40B4-BE49-F238E27FC236}">
                <a16:creationId xmlns:a16="http://schemas.microsoft.com/office/drawing/2014/main" id="{0206EE6F-F844-4B15-835F-AF62D1361909}"/>
              </a:ext>
            </a:extLst>
          </p:cNvPr>
          <p:cNvCxnSpPr>
            <a:cxnSpLocks/>
            <a:endCxn id="30" idx="2"/>
          </p:cNvCxnSpPr>
          <p:nvPr/>
        </p:nvCxnSpPr>
        <p:spPr>
          <a:xfrm flipV="1">
            <a:off x="7370610" y="1643741"/>
            <a:ext cx="667604" cy="1418034"/>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35" name="TextBox 34">
            <a:extLst>
              <a:ext uri="{FF2B5EF4-FFF2-40B4-BE49-F238E27FC236}">
                <a16:creationId xmlns:a16="http://schemas.microsoft.com/office/drawing/2014/main" id="{7613A130-FF1A-4D69-A2A2-9F2E03FBDBC7}"/>
              </a:ext>
            </a:extLst>
          </p:cNvPr>
          <p:cNvSpPr txBox="1"/>
          <p:nvPr/>
        </p:nvSpPr>
        <p:spPr>
          <a:xfrm>
            <a:off x="6572651" y="3858503"/>
            <a:ext cx="4046822" cy="369332"/>
          </a:xfrm>
          <a:prstGeom prst="rect">
            <a:avLst/>
          </a:prstGeom>
          <a:noFill/>
        </p:spPr>
        <p:txBody>
          <a:bodyPr wrap="square" rtlCol="0">
            <a:spAutoFit/>
          </a:bodyPr>
          <a:lstStyle/>
          <a:p>
            <a:r>
              <a:rPr lang="en-GB" dirty="0"/>
              <a:t>[1x1 sigmoid]</a:t>
            </a:r>
          </a:p>
        </p:txBody>
      </p:sp>
      <p:cxnSp>
        <p:nvCxnSpPr>
          <p:cNvPr id="36" name="Straight Connector 35">
            <a:extLst>
              <a:ext uri="{FF2B5EF4-FFF2-40B4-BE49-F238E27FC236}">
                <a16:creationId xmlns:a16="http://schemas.microsoft.com/office/drawing/2014/main" id="{669F7AF8-3CF4-41CE-9BFF-9A1D10F106FA}"/>
              </a:ext>
            </a:extLst>
          </p:cNvPr>
          <p:cNvCxnSpPr>
            <a:cxnSpLocks/>
          </p:cNvCxnSpPr>
          <p:nvPr/>
        </p:nvCxnSpPr>
        <p:spPr>
          <a:xfrm flipH="1" flipV="1">
            <a:off x="7426327" y="3342586"/>
            <a:ext cx="525367" cy="552284"/>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675BE943-6A9A-4B9F-A438-75BBCA8BCA48}"/>
              </a:ext>
            </a:extLst>
          </p:cNvPr>
          <p:cNvCxnSpPr>
            <a:cxnSpLocks/>
          </p:cNvCxnSpPr>
          <p:nvPr/>
        </p:nvCxnSpPr>
        <p:spPr>
          <a:xfrm flipV="1">
            <a:off x="6705600" y="3341249"/>
            <a:ext cx="591623" cy="568502"/>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42" name="TextBox 41">
            <a:extLst>
              <a:ext uri="{FF2B5EF4-FFF2-40B4-BE49-F238E27FC236}">
                <a16:creationId xmlns:a16="http://schemas.microsoft.com/office/drawing/2014/main" id="{2DC13B20-C3A4-4A80-BD58-3F818599A8BF}"/>
              </a:ext>
            </a:extLst>
          </p:cNvPr>
          <p:cNvSpPr txBox="1"/>
          <p:nvPr/>
        </p:nvSpPr>
        <p:spPr>
          <a:xfrm>
            <a:off x="3649419" y="601163"/>
            <a:ext cx="2507927" cy="923330"/>
          </a:xfrm>
          <a:prstGeom prst="rect">
            <a:avLst/>
          </a:prstGeom>
          <a:noFill/>
        </p:spPr>
        <p:txBody>
          <a:bodyPr wrap="square" rtlCol="0">
            <a:spAutoFit/>
          </a:bodyPr>
          <a:lstStyle/>
          <a:p>
            <a:r>
              <a:rPr lang="en-GB" dirty="0"/>
              <a:t>Freeze the pretrained layers during training on new images</a:t>
            </a:r>
          </a:p>
        </p:txBody>
      </p:sp>
      <p:sp>
        <p:nvSpPr>
          <p:cNvPr id="20" name="TextBox 19">
            <a:extLst>
              <a:ext uri="{FF2B5EF4-FFF2-40B4-BE49-F238E27FC236}">
                <a16:creationId xmlns:a16="http://schemas.microsoft.com/office/drawing/2014/main" id="{4CC7C9CB-67D4-44DC-BAB4-2282EB45589B}"/>
              </a:ext>
            </a:extLst>
          </p:cNvPr>
          <p:cNvSpPr txBox="1"/>
          <p:nvPr/>
        </p:nvSpPr>
        <p:spPr>
          <a:xfrm>
            <a:off x="7607189" y="3088393"/>
            <a:ext cx="1701108" cy="338554"/>
          </a:xfrm>
          <a:prstGeom prst="rect">
            <a:avLst/>
          </a:prstGeom>
          <a:noFill/>
        </p:spPr>
        <p:txBody>
          <a:bodyPr wrap="square" rtlCol="0">
            <a:spAutoFit/>
          </a:bodyPr>
          <a:lstStyle/>
          <a:p>
            <a:r>
              <a:rPr lang="en-GB" sz="1600" dirty="0"/>
              <a:t>P(+</a:t>
            </a:r>
            <a:r>
              <a:rPr lang="en-GB" sz="1600" dirty="0" err="1"/>
              <a:t>ve</a:t>
            </a:r>
            <a:r>
              <a:rPr lang="en-GB" sz="1600" dirty="0"/>
              <a:t> control)</a:t>
            </a:r>
          </a:p>
        </p:txBody>
      </p:sp>
    </p:spTree>
    <p:extLst>
      <p:ext uri="{BB962C8B-B14F-4D97-AF65-F5344CB8AC3E}">
        <p14:creationId xmlns:p14="http://schemas.microsoft.com/office/powerpoint/2010/main" val="7160919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F05836-37AA-4C82-88D1-4EE3FF7FF33C}"/>
              </a:ext>
            </a:extLst>
          </p:cNvPr>
          <p:cNvSpPr>
            <a:spLocks noGrp="1"/>
          </p:cNvSpPr>
          <p:nvPr>
            <p:ph type="title"/>
          </p:nvPr>
        </p:nvSpPr>
        <p:spPr/>
        <p:txBody>
          <a:bodyPr/>
          <a:lstStyle/>
          <a:p>
            <a:r>
              <a:rPr lang="en-GB" dirty="0"/>
              <a:t>Handling Different Image Sizes</a:t>
            </a:r>
          </a:p>
        </p:txBody>
      </p:sp>
      <p:sp>
        <p:nvSpPr>
          <p:cNvPr id="3" name="Slide Number Placeholder 2">
            <a:extLst>
              <a:ext uri="{FF2B5EF4-FFF2-40B4-BE49-F238E27FC236}">
                <a16:creationId xmlns:a16="http://schemas.microsoft.com/office/drawing/2014/main" id="{1FF45C12-F149-43B8-9423-BBAEC90C56A4}"/>
              </a:ext>
            </a:extLst>
          </p:cNvPr>
          <p:cNvSpPr>
            <a:spLocks noGrp="1"/>
          </p:cNvSpPr>
          <p:nvPr>
            <p:ph type="sldNum" sz="quarter" idx="4"/>
          </p:nvPr>
        </p:nvSpPr>
        <p:spPr/>
        <p:txBody>
          <a:bodyPr/>
          <a:lstStyle/>
          <a:p>
            <a:fld id="{3C4F54F3-C349-4609-AFEE-01462D5C7942}" type="slidenum">
              <a:rPr lang="en-GB" smtClean="0"/>
              <a:pPr/>
              <a:t>15</a:t>
            </a:fld>
            <a:endParaRPr lang="en-GB" dirty="0"/>
          </a:p>
        </p:txBody>
      </p:sp>
      <p:sp>
        <p:nvSpPr>
          <p:cNvPr id="5" name="TextBox 4">
            <a:extLst>
              <a:ext uri="{FF2B5EF4-FFF2-40B4-BE49-F238E27FC236}">
                <a16:creationId xmlns:a16="http://schemas.microsoft.com/office/drawing/2014/main" id="{A4403141-7C0D-4ABE-9EB2-C5C4A35C5D35}"/>
              </a:ext>
            </a:extLst>
          </p:cNvPr>
          <p:cNvSpPr txBox="1"/>
          <p:nvPr/>
        </p:nvSpPr>
        <p:spPr>
          <a:xfrm>
            <a:off x="546847" y="923365"/>
            <a:ext cx="6113929" cy="923330"/>
          </a:xfrm>
          <a:prstGeom prst="rect">
            <a:avLst/>
          </a:prstGeom>
          <a:noFill/>
        </p:spPr>
        <p:txBody>
          <a:bodyPr wrap="square" rtlCol="0">
            <a:spAutoFit/>
          </a:bodyPr>
          <a:lstStyle/>
          <a:p>
            <a:r>
              <a:rPr lang="en-GB" dirty="0"/>
              <a:t>VGG16 takes RGB images of size 224x224.  Microscopy images tend to be larger in size. Options:</a:t>
            </a:r>
          </a:p>
          <a:p>
            <a:pPr marL="285750" indent="-285750">
              <a:buFont typeface="Arial" panose="020B0604020202020204" pitchFamily="34" charset="0"/>
              <a:buChar char="•"/>
            </a:pPr>
            <a:r>
              <a:rPr lang="en-GB" dirty="0"/>
              <a:t>Resize the images</a:t>
            </a:r>
          </a:p>
        </p:txBody>
      </p:sp>
      <p:pic>
        <p:nvPicPr>
          <p:cNvPr id="6" name="Picture 5" descr="A picture containing star, outdoor object, sitting&#10;&#10;Description generated with high confidence">
            <a:extLst>
              <a:ext uri="{FF2B5EF4-FFF2-40B4-BE49-F238E27FC236}">
                <a16:creationId xmlns:a16="http://schemas.microsoft.com/office/drawing/2014/main" id="{B8DAA0B3-9625-4B1A-8443-4C99C56AFE5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71761" y="2010221"/>
            <a:ext cx="2592259" cy="2592259"/>
          </a:xfrm>
          <a:prstGeom prst="rect">
            <a:avLst/>
          </a:prstGeom>
        </p:spPr>
      </p:pic>
      <p:pic>
        <p:nvPicPr>
          <p:cNvPr id="10" name="Picture 9" descr="A picture containing star, sitting&#10;&#10;Description generated with high confidence">
            <a:extLst>
              <a:ext uri="{FF2B5EF4-FFF2-40B4-BE49-F238E27FC236}">
                <a16:creationId xmlns:a16="http://schemas.microsoft.com/office/drawing/2014/main" id="{ECAFF361-99AD-4FB5-8757-BE379425B7F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432382" y="2010221"/>
            <a:ext cx="2592259" cy="2592259"/>
          </a:xfrm>
          <a:prstGeom prst="rect">
            <a:avLst/>
          </a:prstGeom>
        </p:spPr>
      </p:pic>
      <p:sp>
        <p:nvSpPr>
          <p:cNvPr id="11" name="Arrow: Right 10">
            <a:extLst>
              <a:ext uri="{FF2B5EF4-FFF2-40B4-BE49-F238E27FC236}">
                <a16:creationId xmlns:a16="http://schemas.microsoft.com/office/drawing/2014/main" id="{A3F0F94D-C0A5-4FB6-8E81-B58FB82DD5DE}"/>
              </a:ext>
            </a:extLst>
          </p:cNvPr>
          <p:cNvSpPr/>
          <p:nvPr/>
        </p:nvSpPr>
        <p:spPr>
          <a:xfrm>
            <a:off x="3603811" y="3022732"/>
            <a:ext cx="636541" cy="440617"/>
          </a:xfrm>
          <a:prstGeom prst="rightArrow">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4" name="TextBox 3">
            <a:extLst>
              <a:ext uri="{FF2B5EF4-FFF2-40B4-BE49-F238E27FC236}">
                <a16:creationId xmlns:a16="http://schemas.microsoft.com/office/drawing/2014/main" id="{0B4D9E64-0284-4F28-9EB4-9B05B0033134}"/>
              </a:ext>
            </a:extLst>
          </p:cNvPr>
          <p:cNvSpPr txBox="1"/>
          <p:nvPr/>
        </p:nvSpPr>
        <p:spPr>
          <a:xfrm>
            <a:off x="7216671" y="2563765"/>
            <a:ext cx="1883456" cy="1200329"/>
          </a:xfrm>
          <a:prstGeom prst="rect">
            <a:avLst/>
          </a:prstGeom>
          <a:noFill/>
        </p:spPr>
        <p:txBody>
          <a:bodyPr wrap="square" rtlCol="0">
            <a:spAutoFit/>
          </a:bodyPr>
          <a:lstStyle/>
          <a:p>
            <a:r>
              <a:rPr lang="en-GB" dirty="0"/>
              <a:t>Large-scale information (</a:t>
            </a:r>
            <a:r>
              <a:rPr lang="en-GB" dirty="0" err="1"/>
              <a:t>eg</a:t>
            </a:r>
            <a:r>
              <a:rPr lang="en-GB" dirty="0"/>
              <a:t> spheroid), downscale OK</a:t>
            </a:r>
          </a:p>
        </p:txBody>
      </p:sp>
    </p:spTree>
    <p:extLst>
      <p:ext uri="{BB962C8B-B14F-4D97-AF65-F5344CB8AC3E}">
        <p14:creationId xmlns:p14="http://schemas.microsoft.com/office/powerpoint/2010/main" val="28359703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F05836-37AA-4C82-88D1-4EE3FF7FF33C}"/>
              </a:ext>
            </a:extLst>
          </p:cNvPr>
          <p:cNvSpPr>
            <a:spLocks noGrp="1"/>
          </p:cNvSpPr>
          <p:nvPr>
            <p:ph type="title"/>
          </p:nvPr>
        </p:nvSpPr>
        <p:spPr/>
        <p:txBody>
          <a:bodyPr/>
          <a:lstStyle/>
          <a:p>
            <a:r>
              <a:rPr lang="en-GB" dirty="0"/>
              <a:t>Handling Different Image Sizes</a:t>
            </a:r>
          </a:p>
        </p:txBody>
      </p:sp>
      <p:sp>
        <p:nvSpPr>
          <p:cNvPr id="3" name="Slide Number Placeholder 2">
            <a:extLst>
              <a:ext uri="{FF2B5EF4-FFF2-40B4-BE49-F238E27FC236}">
                <a16:creationId xmlns:a16="http://schemas.microsoft.com/office/drawing/2014/main" id="{1FF45C12-F149-43B8-9423-BBAEC90C56A4}"/>
              </a:ext>
            </a:extLst>
          </p:cNvPr>
          <p:cNvSpPr>
            <a:spLocks noGrp="1"/>
          </p:cNvSpPr>
          <p:nvPr>
            <p:ph type="sldNum" sz="quarter" idx="4"/>
          </p:nvPr>
        </p:nvSpPr>
        <p:spPr/>
        <p:txBody>
          <a:bodyPr/>
          <a:lstStyle/>
          <a:p>
            <a:fld id="{3C4F54F3-C349-4609-AFEE-01462D5C7942}" type="slidenum">
              <a:rPr lang="en-GB" smtClean="0"/>
              <a:pPr/>
              <a:t>16</a:t>
            </a:fld>
            <a:endParaRPr lang="en-GB" dirty="0"/>
          </a:p>
        </p:txBody>
      </p:sp>
      <p:sp>
        <p:nvSpPr>
          <p:cNvPr id="5" name="TextBox 4">
            <a:extLst>
              <a:ext uri="{FF2B5EF4-FFF2-40B4-BE49-F238E27FC236}">
                <a16:creationId xmlns:a16="http://schemas.microsoft.com/office/drawing/2014/main" id="{A4403141-7C0D-4ABE-9EB2-C5C4A35C5D35}"/>
              </a:ext>
            </a:extLst>
          </p:cNvPr>
          <p:cNvSpPr txBox="1"/>
          <p:nvPr/>
        </p:nvSpPr>
        <p:spPr>
          <a:xfrm>
            <a:off x="546847" y="923365"/>
            <a:ext cx="6113929" cy="923330"/>
          </a:xfrm>
          <a:prstGeom prst="rect">
            <a:avLst/>
          </a:prstGeom>
          <a:noFill/>
        </p:spPr>
        <p:txBody>
          <a:bodyPr wrap="square" rtlCol="0">
            <a:spAutoFit/>
          </a:bodyPr>
          <a:lstStyle/>
          <a:p>
            <a:r>
              <a:rPr lang="en-GB" dirty="0"/>
              <a:t>VGG16 takes RGB images of size 224x224.  Microscopy images tend to be larger in size. Options:</a:t>
            </a:r>
          </a:p>
          <a:p>
            <a:pPr marL="285750" indent="-285750">
              <a:buFont typeface="Arial" panose="020B0604020202020204" pitchFamily="34" charset="0"/>
              <a:buChar char="•"/>
            </a:pPr>
            <a:r>
              <a:rPr lang="en-GB" dirty="0"/>
              <a:t>Resize the images</a:t>
            </a:r>
          </a:p>
        </p:txBody>
      </p:sp>
      <p:sp>
        <p:nvSpPr>
          <p:cNvPr id="11" name="Arrow: Right 10">
            <a:extLst>
              <a:ext uri="{FF2B5EF4-FFF2-40B4-BE49-F238E27FC236}">
                <a16:creationId xmlns:a16="http://schemas.microsoft.com/office/drawing/2014/main" id="{A3F0F94D-C0A5-4FB6-8E81-B58FB82DD5DE}"/>
              </a:ext>
            </a:extLst>
          </p:cNvPr>
          <p:cNvSpPr/>
          <p:nvPr/>
        </p:nvSpPr>
        <p:spPr>
          <a:xfrm>
            <a:off x="3603811" y="3022732"/>
            <a:ext cx="636541" cy="440617"/>
          </a:xfrm>
          <a:prstGeom prst="rightArrow">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pic>
        <p:nvPicPr>
          <p:cNvPr id="7" name="Picture 6" descr="A picture containing tree, outdoor&#10;&#10;Description generated with high confidence">
            <a:extLst>
              <a:ext uri="{FF2B5EF4-FFF2-40B4-BE49-F238E27FC236}">
                <a16:creationId xmlns:a16="http://schemas.microsoft.com/office/drawing/2014/main" id="{F73417A4-3197-4B71-9B47-27438E75BE0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14375" y="2209222"/>
            <a:ext cx="2696301" cy="2275004"/>
          </a:xfrm>
          <a:prstGeom prst="rect">
            <a:avLst/>
          </a:prstGeom>
        </p:spPr>
      </p:pic>
      <p:sp>
        <p:nvSpPr>
          <p:cNvPr id="12" name="TextBox 11">
            <a:extLst>
              <a:ext uri="{FF2B5EF4-FFF2-40B4-BE49-F238E27FC236}">
                <a16:creationId xmlns:a16="http://schemas.microsoft.com/office/drawing/2014/main" id="{4971B57A-B3F0-4F0C-81DF-1BF785B29C10}"/>
              </a:ext>
            </a:extLst>
          </p:cNvPr>
          <p:cNvSpPr txBox="1"/>
          <p:nvPr/>
        </p:nvSpPr>
        <p:spPr>
          <a:xfrm>
            <a:off x="6868160" y="2829560"/>
            <a:ext cx="2134553" cy="646331"/>
          </a:xfrm>
          <a:prstGeom prst="rect">
            <a:avLst/>
          </a:prstGeom>
          <a:noFill/>
        </p:spPr>
        <p:txBody>
          <a:bodyPr wrap="square" rtlCol="0">
            <a:spAutoFit/>
          </a:bodyPr>
          <a:lstStyle/>
          <a:p>
            <a:r>
              <a:rPr lang="en-GB" dirty="0"/>
              <a:t>Loss of cellular detail</a:t>
            </a:r>
          </a:p>
        </p:txBody>
      </p:sp>
      <p:pic>
        <p:nvPicPr>
          <p:cNvPr id="6" name="Picture 5" descr="A picture containing outdoor&#10;&#10;Description generated with very high confidence">
            <a:extLst>
              <a:ext uri="{FF2B5EF4-FFF2-40B4-BE49-F238E27FC236}">
                <a16:creationId xmlns:a16="http://schemas.microsoft.com/office/drawing/2014/main" id="{7B77334E-DA72-4772-85F7-9241C912FEA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433487" y="2209026"/>
            <a:ext cx="2275200" cy="2275200"/>
          </a:xfrm>
          <a:prstGeom prst="rect">
            <a:avLst/>
          </a:prstGeom>
        </p:spPr>
      </p:pic>
    </p:spTree>
    <p:extLst>
      <p:ext uri="{BB962C8B-B14F-4D97-AF65-F5344CB8AC3E}">
        <p14:creationId xmlns:p14="http://schemas.microsoft.com/office/powerpoint/2010/main" val="11998115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F05836-37AA-4C82-88D1-4EE3FF7FF33C}"/>
              </a:ext>
            </a:extLst>
          </p:cNvPr>
          <p:cNvSpPr>
            <a:spLocks noGrp="1"/>
          </p:cNvSpPr>
          <p:nvPr>
            <p:ph type="title"/>
          </p:nvPr>
        </p:nvSpPr>
        <p:spPr/>
        <p:txBody>
          <a:bodyPr/>
          <a:lstStyle/>
          <a:p>
            <a:r>
              <a:rPr lang="en-GB" dirty="0"/>
              <a:t>Handling Different Image Sizes</a:t>
            </a:r>
          </a:p>
        </p:txBody>
      </p:sp>
      <p:sp>
        <p:nvSpPr>
          <p:cNvPr id="3" name="Slide Number Placeholder 2">
            <a:extLst>
              <a:ext uri="{FF2B5EF4-FFF2-40B4-BE49-F238E27FC236}">
                <a16:creationId xmlns:a16="http://schemas.microsoft.com/office/drawing/2014/main" id="{1FF45C12-F149-43B8-9423-BBAEC90C56A4}"/>
              </a:ext>
            </a:extLst>
          </p:cNvPr>
          <p:cNvSpPr>
            <a:spLocks noGrp="1"/>
          </p:cNvSpPr>
          <p:nvPr>
            <p:ph type="sldNum" sz="quarter" idx="4"/>
          </p:nvPr>
        </p:nvSpPr>
        <p:spPr/>
        <p:txBody>
          <a:bodyPr/>
          <a:lstStyle/>
          <a:p>
            <a:fld id="{3C4F54F3-C349-4609-AFEE-01462D5C7942}" type="slidenum">
              <a:rPr lang="en-GB" smtClean="0"/>
              <a:pPr/>
              <a:t>17</a:t>
            </a:fld>
            <a:endParaRPr lang="en-GB" dirty="0"/>
          </a:p>
        </p:txBody>
      </p:sp>
      <p:sp>
        <p:nvSpPr>
          <p:cNvPr id="5" name="TextBox 4">
            <a:extLst>
              <a:ext uri="{FF2B5EF4-FFF2-40B4-BE49-F238E27FC236}">
                <a16:creationId xmlns:a16="http://schemas.microsoft.com/office/drawing/2014/main" id="{A4403141-7C0D-4ABE-9EB2-C5C4A35C5D35}"/>
              </a:ext>
            </a:extLst>
          </p:cNvPr>
          <p:cNvSpPr txBox="1"/>
          <p:nvPr/>
        </p:nvSpPr>
        <p:spPr>
          <a:xfrm>
            <a:off x="546847" y="923365"/>
            <a:ext cx="6113929" cy="1477328"/>
          </a:xfrm>
          <a:prstGeom prst="rect">
            <a:avLst/>
          </a:prstGeom>
          <a:noFill/>
        </p:spPr>
        <p:txBody>
          <a:bodyPr wrap="square" rtlCol="0">
            <a:spAutoFit/>
          </a:bodyPr>
          <a:lstStyle/>
          <a:p>
            <a:r>
              <a:rPr lang="en-GB" dirty="0"/>
              <a:t>VGG16 takes RGB images of size 224x224.  Microscopy images tend to be larger in size. Options:</a:t>
            </a:r>
          </a:p>
          <a:p>
            <a:pPr marL="285750" indent="-285750">
              <a:buFont typeface="Arial" panose="020B0604020202020204" pitchFamily="34" charset="0"/>
              <a:buChar char="•"/>
            </a:pPr>
            <a:r>
              <a:rPr lang="en-GB" dirty="0"/>
              <a:t>Resize the images</a:t>
            </a:r>
          </a:p>
          <a:p>
            <a:pPr marL="285750" indent="-285750">
              <a:buFont typeface="Arial" panose="020B0604020202020204" pitchFamily="34" charset="0"/>
              <a:buChar char="•"/>
            </a:pPr>
            <a:r>
              <a:rPr lang="en-GB" dirty="0"/>
              <a:t>Transfer only the fully convolutional layers, train new dense layers</a:t>
            </a:r>
          </a:p>
        </p:txBody>
      </p:sp>
      <p:sp>
        <p:nvSpPr>
          <p:cNvPr id="6" name="Rectangle 5">
            <a:extLst>
              <a:ext uri="{FF2B5EF4-FFF2-40B4-BE49-F238E27FC236}">
                <a16:creationId xmlns:a16="http://schemas.microsoft.com/office/drawing/2014/main" id="{D71AFEB5-0132-475B-B4B3-9A31BFA14DE4}"/>
              </a:ext>
            </a:extLst>
          </p:cNvPr>
          <p:cNvSpPr/>
          <p:nvPr/>
        </p:nvSpPr>
        <p:spPr>
          <a:xfrm>
            <a:off x="1771254" y="2595113"/>
            <a:ext cx="1948622" cy="1948622"/>
          </a:xfrm>
          <a:prstGeom prst="rect">
            <a:avLst/>
          </a:prstGeom>
          <a:solidFill>
            <a:schemeClr val="bg1"/>
          </a:solidFill>
          <a:ln w="57150">
            <a:solidFill>
              <a:schemeClr val="tx1">
                <a:lumMod val="65000"/>
                <a:lumOff val="35000"/>
              </a:schemeClr>
            </a:solidFill>
          </a:ln>
          <a:scene3d>
            <a:camera prst="isometricRightUp">
              <a:rot lat="1200000" lon="18000000" rev="0"/>
            </a:camera>
            <a:lightRig rig="threePt" dir="t">
              <a:rot lat="0" lon="0" rev="1200000"/>
            </a:lightRig>
          </a:scene3d>
          <a:sp3d extrusionH="63500" prstMaterial="metal">
            <a:bevelT w="0" h="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GB" dirty="0"/>
          </a:p>
        </p:txBody>
      </p:sp>
      <p:sp>
        <p:nvSpPr>
          <p:cNvPr id="7" name="Rectangle 6">
            <a:extLst>
              <a:ext uri="{FF2B5EF4-FFF2-40B4-BE49-F238E27FC236}">
                <a16:creationId xmlns:a16="http://schemas.microsoft.com/office/drawing/2014/main" id="{E602AB33-B976-4FA0-87C6-67186D702EBB}"/>
              </a:ext>
            </a:extLst>
          </p:cNvPr>
          <p:cNvSpPr/>
          <p:nvPr/>
        </p:nvSpPr>
        <p:spPr>
          <a:xfrm>
            <a:off x="1863520" y="2627015"/>
            <a:ext cx="1948622" cy="1948622"/>
          </a:xfrm>
          <a:prstGeom prst="rect">
            <a:avLst/>
          </a:prstGeom>
          <a:solidFill>
            <a:schemeClr val="bg1"/>
          </a:solidFill>
          <a:ln w="38100">
            <a:solidFill>
              <a:schemeClr val="tx1">
                <a:lumMod val="65000"/>
                <a:lumOff val="35000"/>
              </a:schemeClr>
            </a:solidFill>
          </a:ln>
          <a:scene3d>
            <a:camera prst="isometricRightUp">
              <a:rot lat="1200000" lon="18000000" rev="0"/>
            </a:camera>
            <a:lightRig rig="threePt" dir="t">
              <a:rot lat="0" lon="0" rev="1200000"/>
            </a:lightRig>
          </a:scene3d>
          <a:sp3d extrusionH="63500" prstMaterial="metal">
            <a:bevelT w="0" h="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GB" dirty="0"/>
          </a:p>
        </p:txBody>
      </p:sp>
      <p:sp>
        <p:nvSpPr>
          <p:cNvPr id="8" name="Rectangle 7">
            <a:extLst>
              <a:ext uri="{FF2B5EF4-FFF2-40B4-BE49-F238E27FC236}">
                <a16:creationId xmlns:a16="http://schemas.microsoft.com/office/drawing/2014/main" id="{B39D327F-2702-461F-8454-D6D47028CFA8}"/>
              </a:ext>
            </a:extLst>
          </p:cNvPr>
          <p:cNvSpPr/>
          <p:nvPr/>
        </p:nvSpPr>
        <p:spPr>
          <a:xfrm>
            <a:off x="2445753" y="2995804"/>
            <a:ext cx="974311" cy="974311"/>
          </a:xfrm>
          <a:prstGeom prst="rect">
            <a:avLst/>
          </a:prstGeom>
          <a:solidFill>
            <a:srgbClr val="FFB9B9"/>
          </a:solidFill>
          <a:ln w="38100">
            <a:solidFill>
              <a:srgbClr val="920000"/>
            </a:solidFill>
          </a:ln>
          <a:scene3d>
            <a:camera prst="isometricRightUp">
              <a:rot lat="1200000" lon="18000000" rev="0"/>
            </a:camera>
            <a:lightRig rig="threePt" dir="t">
              <a:rot lat="0" lon="0" rev="1200000"/>
            </a:lightRig>
          </a:scene3d>
          <a:sp3d extrusionH="63500" prstMaterial="metal">
            <a:bevelT w="0" h="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GB" dirty="0"/>
          </a:p>
        </p:txBody>
      </p:sp>
      <p:sp>
        <p:nvSpPr>
          <p:cNvPr id="9" name="Rectangle 8">
            <a:extLst>
              <a:ext uri="{FF2B5EF4-FFF2-40B4-BE49-F238E27FC236}">
                <a16:creationId xmlns:a16="http://schemas.microsoft.com/office/drawing/2014/main" id="{09587FAE-0BEC-4F61-A4D1-930B2DB9DD5F}"/>
              </a:ext>
            </a:extLst>
          </p:cNvPr>
          <p:cNvSpPr/>
          <p:nvPr/>
        </p:nvSpPr>
        <p:spPr>
          <a:xfrm>
            <a:off x="2634966" y="3044884"/>
            <a:ext cx="974311" cy="974311"/>
          </a:xfrm>
          <a:prstGeom prst="rect">
            <a:avLst/>
          </a:prstGeom>
          <a:solidFill>
            <a:schemeClr val="bg1"/>
          </a:solidFill>
          <a:ln w="38100">
            <a:solidFill>
              <a:schemeClr val="tx1">
                <a:lumMod val="65000"/>
                <a:lumOff val="35000"/>
              </a:schemeClr>
            </a:solidFill>
          </a:ln>
          <a:scene3d>
            <a:camera prst="isometricRightUp">
              <a:rot lat="1200000" lon="18000000" rev="0"/>
            </a:camera>
            <a:lightRig rig="threePt" dir="t">
              <a:rot lat="0" lon="0" rev="1200000"/>
            </a:lightRig>
          </a:scene3d>
          <a:sp3d extrusionH="127000" prstMaterial="metal">
            <a:bevelT w="0" h="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GB" dirty="0"/>
          </a:p>
        </p:txBody>
      </p:sp>
      <p:sp>
        <p:nvSpPr>
          <p:cNvPr id="10" name="Rectangle 9">
            <a:extLst>
              <a:ext uri="{FF2B5EF4-FFF2-40B4-BE49-F238E27FC236}">
                <a16:creationId xmlns:a16="http://schemas.microsoft.com/office/drawing/2014/main" id="{E218B3DA-FC53-4160-978F-CE8D6B1DBBC1}"/>
              </a:ext>
            </a:extLst>
          </p:cNvPr>
          <p:cNvSpPr/>
          <p:nvPr/>
        </p:nvSpPr>
        <p:spPr>
          <a:xfrm>
            <a:off x="2819498" y="3097832"/>
            <a:ext cx="974311" cy="974311"/>
          </a:xfrm>
          <a:prstGeom prst="rect">
            <a:avLst/>
          </a:prstGeom>
          <a:solidFill>
            <a:schemeClr val="bg1"/>
          </a:solidFill>
          <a:ln w="38100">
            <a:solidFill>
              <a:schemeClr val="tx1">
                <a:lumMod val="65000"/>
                <a:lumOff val="35000"/>
              </a:schemeClr>
            </a:solidFill>
          </a:ln>
          <a:scene3d>
            <a:camera prst="isometricRightUp">
              <a:rot lat="1200000" lon="18000000" rev="0"/>
            </a:camera>
            <a:lightRig rig="threePt" dir="t">
              <a:rot lat="0" lon="0" rev="1200000"/>
            </a:lightRig>
          </a:scene3d>
          <a:sp3d extrusionH="127000" prstMaterial="metal">
            <a:bevelT w="0" h="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GB" dirty="0"/>
          </a:p>
        </p:txBody>
      </p:sp>
      <p:sp>
        <p:nvSpPr>
          <p:cNvPr id="11" name="Rectangle 10">
            <a:extLst>
              <a:ext uri="{FF2B5EF4-FFF2-40B4-BE49-F238E27FC236}">
                <a16:creationId xmlns:a16="http://schemas.microsoft.com/office/drawing/2014/main" id="{99953E1B-C4B6-4ED4-BD6C-1B5389D182F7}"/>
              </a:ext>
            </a:extLst>
          </p:cNvPr>
          <p:cNvSpPr/>
          <p:nvPr/>
        </p:nvSpPr>
        <p:spPr>
          <a:xfrm>
            <a:off x="3204661" y="3293102"/>
            <a:ext cx="487156" cy="487156"/>
          </a:xfrm>
          <a:prstGeom prst="rect">
            <a:avLst/>
          </a:prstGeom>
          <a:solidFill>
            <a:srgbClr val="FFB9B9"/>
          </a:solidFill>
          <a:ln w="38100">
            <a:solidFill>
              <a:srgbClr val="920000"/>
            </a:solidFill>
          </a:ln>
          <a:scene3d>
            <a:camera prst="isometricRightUp">
              <a:rot lat="1200000" lon="18000000" rev="0"/>
            </a:camera>
            <a:lightRig rig="threePt" dir="t">
              <a:rot lat="0" lon="0" rev="1200000"/>
            </a:lightRig>
          </a:scene3d>
          <a:sp3d extrusionH="127000" prstMaterial="metal">
            <a:bevelT w="0" h="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GB" dirty="0"/>
          </a:p>
        </p:txBody>
      </p:sp>
      <p:sp>
        <p:nvSpPr>
          <p:cNvPr id="12" name="Rectangle 11">
            <a:extLst>
              <a:ext uri="{FF2B5EF4-FFF2-40B4-BE49-F238E27FC236}">
                <a16:creationId xmlns:a16="http://schemas.microsoft.com/office/drawing/2014/main" id="{0FF20B25-DB31-4F13-9F73-0A75C24D2C4D}"/>
              </a:ext>
            </a:extLst>
          </p:cNvPr>
          <p:cNvSpPr/>
          <p:nvPr/>
        </p:nvSpPr>
        <p:spPr>
          <a:xfrm>
            <a:off x="3495568" y="3350446"/>
            <a:ext cx="487156" cy="487156"/>
          </a:xfrm>
          <a:prstGeom prst="rect">
            <a:avLst/>
          </a:prstGeom>
          <a:solidFill>
            <a:schemeClr val="bg1"/>
          </a:solidFill>
          <a:ln w="38100">
            <a:solidFill>
              <a:schemeClr val="tx1">
                <a:lumMod val="65000"/>
                <a:lumOff val="35000"/>
              </a:schemeClr>
            </a:solidFill>
          </a:ln>
          <a:scene3d>
            <a:camera prst="isometricRightUp">
              <a:rot lat="1200000" lon="18000000" rev="0"/>
            </a:camera>
            <a:lightRig rig="threePt" dir="t">
              <a:rot lat="0" lon="0" rev="1200000"/>
            </a:lightRig>
          </a:scene3d>
          <a:sp3d extrusionH="254000" prstMaterial="metal">
            <a:bevelT w="0" h="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GB" dirty="0"/>
          </a:p>
        </p:txBody>
      </p:sp>
      <p:sp>
        <p:nvSpPr>
          <p:cNvPr id="13" name="Rectangle 12">
            <a:extLst>
              <a:ext uri="{FF2B5EF4-FFF2-40B4-BE49-F238E27FC236}">
                <a16:creationId xmlns:a16="http://schemas.microsoft.com/office/drawing/2014/main" id="{DC8740B0-344E-478B-8318-F6357E3B5637}"/>
              </a:ext>
            </a:extLst>
          </p:cNvPr>
          <p:cNvSpPr/>
          <p:nvPr/>
        </p:nvSpPr>
        <p:spPr>
          <a:xfrm>
            <a:off x="3768116" y="3405107"/>
            <a:ext cx="487156" cy="487156"/>
          </a:xfrm>
          <a:prstGeom prst="rect">
            <a:avLst/>
          </a:prstGeom>
          <a:solidFill>
            <a:schemeClr val="bg1"/>
          </a:solidFill>
          <a:ln w="38100">
            <a:solidFill>
              <a:schemeClr val="tx1">
                <a:lumMod val="65000"/>
                <a:lumOff val="35000"/>
              </a:schemeClr>
            </a:solidFill>
          </a:ln>
          <a:scene3d>
            <a:camera prst="isometricRightUp">
              <a:rot lat="1200000" lon="18000000" rev="0"/>
            </a:camera>
            <a:lightRig rig="threePt" dir="t">
              <a:rot lat="0" lon="0" rev="1200000"/>
            </a:lightRig>
          </a:scene3d>
          <a:sp3d extrusionH="254000" prstMaterial="metal">
            <a:bevelT w="0" h="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GB" dirty="0"/>
          </a:p>
        </p:txBody>
      </p:sp>
      <p:sp>
        <p:nvSpPr>
          <p:cNvPr id="14" name="Rectangle 13">
            <a:extLst>
              <a:ext uri="{FF2B5EF4-FFF2-40B4-BE49-F238E27FC236}">
                <a16:creationId xmlns:a16="http://schemas.microsoft.com/office/drawing/2014/main" id="{99D1827E-5EAD-4769-97CF-9E1F7F41AC2A}"/>
              </a:ext>
            </a:extLst>
          </p:cNvPr>
          <p:cNvSpPr/>
          <p:nvPr/>
        </p:nvSpPr>
        <p:spPr>
          <a:xfrm>
            <a:off x="4058531" y="3459768"/>
            <a:ext cx="487156" cy="487156"/>
          </a:xfrm>
          <a:prstGeom prst="rect">
            <a:avLst/>
          </a:prstGeom>
          <a:solidFill>
            <a:schemeClr val="bg1"/>
          </a:solidFill>
          <a:ln w="38100">
            <a:solidFill>
              <a:schemeClr val="tx1">
                <a:lumMod val="65000"/>
                <a:lumOff val="35000"/>
              </a:schemeClr>
            </a:solidFill>
          </a:ln>
          <a:scene3d>
            <a:camera prst="isometricRightUp">
              <a:rot lat="1200000" lon="18000000" rev="0"/>
            </a:camera>
            <a:lightRig rig="threePt" dir="t">
              <a:rot lat="0" lon="0" rev="1200000"/>
            </a:lightRig>
          </a:scene3d>
          <a:sp3d extrusionH="254000" prstMaterial="metal">
            <a:bevelT w="0" h="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GB" dirty="0"/>
          </a:p>
        </p:txBody>
      </p:sp>
      <p:sp>
        <p:nvSpPr>
          <p:cNvPr id="15" name="Rectangle 14">
            <a:extLst>
              <a:ext uri="{FF2B5EF4-FFF2-40B4-BE49-F238E27FC236}">
                <a16:creationId xmlns:a16="http://schemas.microsoft.com/office/drawing/2014/main" id="{EA341534-4706-4156-90E5-C15EB6547210}"/>
              </a:ext>
            </a:extLst>
          </p:cNvPr>
          <p:cNvSpPr/>
          <p:nvPr/>
        </p:nvSpPr>
        <p:spPr>
          <a:xfrm>
            <a:off x="4453000" y="3574479"/>
            <a:ext cx="292293" cy="292293"/>
          </a:xfrm>
          <a:prstGeom prst="rect">
            <a:avLst/>
          </a:prstGeom>
          <a:solidFill>
            <a:srgbClr val="FFB9B9"/>
          </a:solidFill>
          <a:ln w="38100">
            <a:solidFill>
              <a:srgbClr val="920000"/>
            </a:solidFill>
          </a:ln>
          <a:scene3d>
            <a:camera prst="isometricRightUp">
              <a:rot lat="1200000" lon="18000000" rev="0"/>
            </a:camera>
            <a:lightRig rig="threePt" dir="t">
              <a:rot lat="0" lon="0" rev="1200000"/>
            </a:lightRig>
          </a:scene3d>
          <a:sp3d extrusionH="254000" prstMaterial="metal">
            <a:bevelT w="0" h="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GB" dirty="0"/>
          </a:p>
        </p:txBody>
      </p:sp>
      <p:sp>
        <p:nvSpPr>
          <p:cNvPr id="16" name="Rectangle 15">
            <a:extLst>
              <a:ext uri="{FF2B5EF4-FFF2-40B4-BE49-F238E27FC236}">
                <a16:creationId xmlns:a16="http://schemas.microsoft.com/office/drawing/2014/main" id="{B98311FD-F491-4070-B92E-E6E42B5011C4}"/>
              </a:ext>
            </a:extLst>
          </p:cNvPr>
          <p:cNvSpPr/>
          <p:nvPr/>
        </p:nvSpPr>
        <p:spPr>
          <a:xfrm>
            <a:off x="4961607" y="3672509"/>
            <a:ext cx="292293" cy="292293"/>
          </a:xfrm>
          <a:prstGeom prst="rect">
            <a:avLst/>
          </a:prstGeom>
          <a:solidFill>
            <a:schemeClr val="bg1"/>
          </a:solidFill>
          <a:ln w="38100">
            <a:solidFill>
              <a:schemeClr val="tx1">
                <a:lumMod val="65000"/>
                <a:lumOff val="35000"/>
              </a:schemeClr>
            </a:solidFill>
          </a:ln>
          <a:scene3d>
            <a:camera prst="isometricRightUp">
              <a:rot lat="1200000" lon="18000000" rev="0"/>
            </a:camera>
            <a:lightRig rig="threePt" dir="t">
              <a:rot lat="0" lon="0" rev="1200000"/>
            </a:lightRig>
          </a:scene3d>
          <a:sp3d extrusionH="508000" prstMaterial="metal">
            <a:bevelT w="0" h="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GB" dirty="0"/>
          </a:p>
        </p:txBody>
      </p:sp>
      <p:sp>
        <p:nvSpPr>
          <p:cNvPr id="17" name="Rectangle 16">
            <a:extLst>
              <a:ext uri="{FF2B5EF4-FFF2-40B4-BE49-F238E27FC236}">
                <a16:creationId xmlns:a16="http://schemas.microsoft.com/office/drawing/2014/main" id="{BAB340BD-4C31-406F-BB35-664F646A49C3}"/>
              </a:ext>
            </a:extLst>
          </p:cNvPr>
          <p:cNvSpPr/>
          <p:nvPr/>
        </p:nvSpPr>
        <p:spPr>
          <a:xfrm>
            <a:off x="5470214" y="3769991"/>
            <a:ext cx="292293" cy="292293"/>
          </a:xfrm>
          <a:prstGeom prst="rect">
            <a:avLst/>
          </a:prstGeom>
          <a:solidFill>
            <a:schemeClr val="bg1"/>
          </a:solidFill>
          <a:ln w="38100">
            <a:solidFill>
              <a:schemeClr val="tx1">
                <a:lumMod val="65000"/>
                <a:lumOff val="35000"/>
              </a:schemeClr>
            </a:solidFill>
          </a:ln>
          <a:scene3d>
            <a:camera prst="isometricRightUp">
              <a:rot lat="1200000" lon="18000000" rev="0"/>
            </a:camera>
            <a:lightRig rig="threePt" dir="t">
              <a:rot lat="0" lon="0" rev="1200000"/>
            </a:lightRig>
          </a:scene3d>
          <a:sp3d extrusionH="508000" prstMaterial="metal">
            <a:bevelT w="0" h="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GB" dirty="0"/>
          </a:p>
        </p:txBody>
      </p:sp>
      <p:sp>
        <p:nvSpPr>
          <p:cNvPr id="18" name="Rectangle 17">
            <a:extLst>
              <a:ext uri="{FF2B5EF4-FFF2-40B4-BE49-F238E27FC236}">
                <a16:creationId xmlns:a16="http://schemas.microsoft.com/office/drawing/2014/main" id="{26A5D808-E987-43AB-8F21-0224D6E1ABB2}"/>
              </a:ext>
            </a:extLst>
          </p:cNvPr>
          <p:cNvSpPr/>
          <p:nvPr/>
        </p:nvSpPr>
        <p:spPr>
          <a:xfrm>
            <a:off x="5970402" y="3866772"/>
            <a:ext cx="292293" cy="292293"/>
          </a:xfrm>
          <a:prstGeom prst="rect">
            <a:avLst/>
          </a:prstGeom>
          <a:solidFill>
            <a:schemeClr val="bg1"/>
          </a:solidFill>
          <a:ln w="38100">
            <a:solidFill>
              <a:schemeClr val="tx1">
                <a:lumMod val="65000"/>
                <a:lumOff val="35000"/>
              </a:schemeClr>
            </a:solidFill>
          </a:ln>
          <a:scene3d>
            <a:camera prst="isometricRightUp">
              <a:rot lat="1200000" lon="18000000" rev="0"/>
            </a:camera>
            <a:lightRig rig="threePt" dir="t">
              <a:rot lat="0" lon="0" rev="1200000"/>
            </a:lightRig>
          </a:scene3d>
          <a:sp3d extrusionH="508000" prstMaterial="metal">
            <a:bevelT w="0" h="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GB" dirty="0"/>
          </a:p>
        </p:txBody>
      </p:sp>
      <p:sp>
        <p:nvSpPr>
          <p:cNvPr id="19" name="Rectangle 18">
            <a:extLst>
              <a:ext uri="{FF2B5EF4-FFF2-40B4-BE49-F238E27FC236}">
                <a16:creationId xmlns:a16="http://schemas.microsoft.com/office/drawing/2014/main" id="{03C31D1A-AD10-46EB-8639-692058D473E7}"/>
              </a:ext>
            </a:extLst>
          </p:cNvPr>
          <p:cNvSpPr/>
          <p:nvPr/>
        </p:nvSpPr>
        <p:spPr>
          <a:xfrm>
            <a:off x="6519417" y="3993664"/>
            <a:ext cx="194862" cy="194862"/>
          </a:xfrm>
          <a:prstGeom prst="rect">
            <a:avLst/>
          </a:prstGeom>
          <a:solidFill>
            <a:srgbClr val="FFB9B9"/>
          </a:solidFill>
          <a:ln w="38100">
            <a:solidFill>
              <a:srgbClr val="920000"/>
            </a:solidFill>
          </a:ln>
          <a:scene3d>
            <a:camera prst="isometricRightUp">
              <a:rot lat="1200000" lon="18000000" rev="0"/>
            </a:camera>
            <a:lightRig rig="threePt" dir="t">
              <a:rot lat="0" lon="0" rev="1200000"/>
            </a:lightRig>
          </a:scene3d>
          <a:sp3d extrusionH="508000" prstMaterial="metal">
            <a:bevelT w="0" h="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GB" dirty="0"/>
          </a:p>
        </p:txBody>
      </p:sp>
      <p:sp>
        <p:nvSpPr>
          <p:cNvPr id="20" name="Rectangle 19">
            <a:extLst>
              <a:ext uri="{FF2B5EF4-FFF2-40B4-BE49-F238E27FC236}">
                <a16:creationId xmlns:a16="http://schemas.microsoft.com/office/drawing/2014/main" id="{7A2D9B2F-F9BD-4AAC-B9FF-A16A5C274D10}"/>
              </a:ext>
            </a:extLst>
          </p:cNvPr>
          <p:cNvSpPr/>
          <p:nvPr/>
        </p:nvSpPr>
        <p:spPr>
          <a:xfrm>
            <a:off x="7497918" y="4210949"/>
            <a:ext cx="121789" cy="121789"/>
          </a:xfrm>
          <a:prstGeom prst="rect">
            <a:avLst/>
          </a:prstGeom>
          <a:solidFill>
            <a:schemeClr val="accent3">
              <a:lumMod val="20000"/>
              <a:lumOff val="80000"/>
            </a:schemeClr>
          </a:solidFill>
          <a:ln w="38100">
            <a:solidFill>
              <a:schemeClr val="accent2">
                <a:lumMod val="90000"/>
                <a:lumOff val="10000"/>
              </a:schemeClr>
            </a:solidFill>
          </a:ln>
          <a:scene3d>
            <a:camera prst="isometricRightUp">
              <a:rot lat="1200000" lon="18000000" rev="0"/>
            </a:camera>
            <a:lightRig rig="threePt" dir="t">
              <a:rot lat="0" lon="0" rev="1200000"/>
            </a:lightRig>
          </a:scene3d>
          <a:sp3d extrusionH="1016000" prstMaterial="metal">
            <a:bevelT w="0" h="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GB" dirty="0"/>
          </a:p>
        </p:txBody>
      </p:sp>
      <p:sp>
        <p:nvSpPr>
          <p:cNvPr id="21" name="Rectangle 20">
            <a:extLst>
              <a:ext uri="{FF2B5EF4-FFF2-40B4-BE49-F238E27FC236}">
                <a16:creationId xmlns:a16="http://schemas.microsoft.com/office/drawing/2014/main" id="{7FDA5CCA-8240-46B3-8FD6-C95B9D4001D2}"/>
              </a:ext>
            </a:extLst>
          </p:cNvPr>
          <p:cNvSpPr/>
          <p:nvPr/>
        </p:nvSpPr>
        <p:spPr>
          <a:xfrm>
            <a:off x="7756725" y="4262878"/>
            <a:ext cx="121789" cy="121789"/>
          </a:xfrm>
          <a:prstGeom prst="rect">
            <a:avLst/>
          </a:prstGeom>
          <a:solidFill>
            <a:schemeClr val="accent3">
              <a:lumMod val="20000"/>
              <a:lumOff val="80000"/>
            </a:schemeClr>
          </a:solidFill>
          <a:ln w="38100">
            <a:solidFill>
              <a:schemeClr val="accent2">
                <a:lumMod val="90000"/>
                <a:lumOff val="10000"/>
              </a:schemeClr>
            </a:solidFill>
          </a:ln>
          <a:scene3d>
            <a:camera prst="isometricRightUp">
              <a:rot lat="1200000" lon="18000000" rev="0"/>
            </a:camera>
            <a:lightRig rig="threePt" dir="t">
              <a:rot lat="0" lon="0" rev="1200000"/>
            </a:lightRig>
          </a:scene3d>
          <a:sp3d extrusionH="203200" prstMaterial="metal">
            <a:bevelT w="0" h="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GB" dirty="0"/>
          </a:p>
        </p:txBody>
      </p:sp>
      <p:sp>
        <p:nvSpPr>
          <p:cNvPr id="22" name="Rectangle 21">
            <a:extLst>
              <a:ext uri="{FF2B5EF4-FFF2-40B4-BE49-F238E27FC236}">
                <a16:creationId xmlns:a16="http://schemas.microsoft.com/office/drawing/2014/main" id="{DD2F05D0-C62F-4CFD-A349-3C7A72D58A7D}"/>
              </a:ext>
            </a:extLst>
          </p:cNvPr>
          <p:cNvSpPr/>
          <p:nvPr/>
        </p:nvSpPr>
        <p:spPr>
          <a:xfrm>
            <a:off x="7916918" y="4293522"/>
            <a:ext cx="121789" cy="121789"/>
          </a:xfrm>
          <a:prstGeom prst="rect">
            <a:avLst/>
          </a:prstGeom>
          <a:solidFill>
            <a:schemeClr val="bg2">
              <a:lumMod val="20000"/>
              <a:lumOff val="80000"/>
            </a:schemeClr>
          </a:solidFill>
          <a:ln w="38100">
            <a:solidFill>
              <a:schemeClr val="bg2"/>
            </a:solidFill>
          </a:ln>
          <a:scene3d>
            <a:camera prst="isometricRightUp">
              <a:rot lat="1200000" lon="18000000" rev="0"/>
            </a:camera>
            <a:lightRig rig="threePt" dir="t">
              <a:rot lat="0" lon="0" rev="1200000"/>
            </a:lightRig>
          </a:scene3d>
          <a:sp3d extrusionH="76200" prstMaterial="metal">
            <a:bevelT w="0" h="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GB" dirty="0"/>
          </a:p>
        </p:txBody>
      </p:sp>
      <p:cxnSp>
        <p:nvCxnSpPr>
          <p:cNvPr id="23" name="Straight Connector 22">
            <a:extLst>
              <a:ext uri="{FF2B5EF4-FFF2-40B4-BE49-F238E27FC236}">
                <a16:creationId xmlns:a16="http://schemas.microsoft.com/office/drawing/2014/main" id="{D3C2AF83-ECE0-4DB5-85CE-EB4DB3B3BE30}"/>
              </a:ext>
            </a:extLst>
          </p:cNvPr>
          <p:cNvCxnSpPr>
            <a:cxnSpLocks/>
          </p:cNvCxnSpPr>
          <p:nvPr/>
        </p:nvCxnSpPr>
        <p:spPr>
          <a:xfrm flipV="1">
            <a:off x="6714279" y="3171330"/>
            <a:ext cx="221485" cy="720934"/>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61108CDC-0ECD-4826-9B01-54DA6A8E701F}"/>
              </a:ext>
            </a:extLst>
          </p:cNvPr>
          <p:cNvCxnSpPr>
            <a:cxnSpLocks/>
          </p:cNvCxnSpPr>
          <p:nvPr/>
        </p:nvCxnSpPr>
        <p:spPr>
          <a:xfrm flipH="1" flipV="1">
            <a:off x="7731493" y="3171330"/>
            <a:ext cx="307214" cy="1028209"/>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27" name="TextBox 26">
            <a:extLst>
              <a:ext uri="{FF2B5EF4-FFF2-40B4-BE49-F238E27FC236}">
                <a16:creationId xmlns:a16="http://schemas.microsoft.com/office/drawing/2014/main" id="{728C4197-5814-4F5B-A7DD-03A366609D2F}"/>
              </a:ext>
            </a:extLst>
          </p:cNvPr>
          <p:cNvSpPr txBox="1"/>
          <p:nvPr/>
        </p:nvSpPr>
        <p:spPr>
          <a:xfrm>
            <a:off x="6659905" y="2302925"/>
            <a:ext cx="2266023" cy="923330"/>
          </a:xfrm>
          <a:prstGeom prst="rect">
            <a:avLst/>
          </a:prstGeom>
          <a:noFill/>
        </p:spPr>
        <p:txBody>
          <a:bodyPr wrap="square" rtlCol="0">
            <a:spAutoFit/>
          </a:bodyPr>
          <a:lstStyle/>
          <a:p>
            <a:r>
              <a:rPr lang="en-GB" dirty="0"/>
              <a:t>New dense layers after fully convolutional layers</a:t>
            </a:r>
          </a:p>
        </p:txBody>
      </p:sp>
      <p:cxnSp>
        <p:nvCxnSpPr>
          <p:cNvPr id="25" name="Straight Arrow Connector 24">
            <a:extLst>
              <a:ext uri="{FF2B5EF4-FFF2-40B4-BE49-F238E27FC236}">
                <a16:creationId xmlns:a16="http://schemas.microsoft.com/office/drawing/2014/main" id="{79AA66F9-DCB1-437D-B0A8-4E127A6C261A}"/>
              </a:ext>
            </a:extLst>
          </p:cNvPr>
          <p:cNvCxnSpPr>
            <a:cxnSpLocks/>
          </p:cNvCxnSpPr>
          <p:nvPr/>
        </p:nvCxnSpPr>
        <p:spPr>
          <a:xfrm flipV="1">
            <a:off x="6375269" y="4263421"/>
            <a:ext cx="513526" cy="269171"/>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sp>
        <p:nvSpPr>
          <p:cNvPr id="31" name="TextBox 30">
            <a:extLst>
              <a:ext uri="{FF2B5EF4-FFF2-40B4-BE49-F238E27FC236}">
                <a16:creationId xmlns:a16="http://schemas.microsoft.com/office/drawing/2014/main" id="{0D5E07FF-8BA3-432D-9EAB-5804443FA3DD}"/>
              </a:ext>
            </a:extLst>
          </p:cNvPr>
          <p:cNvSpPr txBox="1"/>
          <p:nvPr/>
        </p:nvSpPr>
        <p:spPr>
          <a:xfrm>
            <a:off x="4533596" y="4494214"/>
            <a:ext cx="3223129" cy="523220"/>
          </a:xfrm>
          <a:prstGeom prst="rect">
            <a:avLst/>
          </a:prstGeom>
          <a:noFill/>
        </p:spPr>
        <p:txBody>
          <a:bodyPr wrap="square" rtlCol="0">
            <a:spAutoFit/>
          </a:bodyPr>
          <a:lstStyle/>
          <a:p>
            <a:r>
              <a:rPr lang="en-GB" sz="1400" dirty="0"/>
              <a:t>Drawback – large number of parameters need training in this layer</a:t>
            </a:r>
          </a:p>
        </p:txBody>
      </p:sp>
    </p:spTree>
    <p:extLst>
      <p:ext uri="{BB962C8B-B14F-4D97-AF65-F5344CB8AC3E}">
        <p14:creationId xmlns:p14="http://schemas.microsoft.com/office/powerpoint/2010/main" val="3262151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F05836-37AA-4C82-88D1-4EE3FF7FF33C}"/>
              </a:ext>
            </a:extLst>
          </p:cNvPr>
          <p:cNvSpPr>
            <a:spLocks noGrp="1"/>
          </p:cNvSpPr>
          <p:nvPr>
            <p:ph type="title"/>
          </p:nvPr>
        </p:nvSpPr>
        <p:spPr/>
        <p:txBody>
          <a:bodyPr/>
          <a:lstStyle/>
          <a:p>
            <a:r>
              <a:rPr lang="en-GB" dirty="0"/>
              <a:t>Handling Different Image Sizes</a:t>
            </a:r>
          </a:p>
        </p:txBody>
      </p:sp>
      <p:sp>
        <p:nvSpPr>
          <p:cNvPr id="3" name="Slide Number Placeholder 2">
            <a:extLst>
              <a:ext uri="{FF2B5EF4-FFF2-40B4-BE49-F238E27FC236}">
                <a16:creationId xmlns:a16="http://schemas.microsoft.com/office/drawing/2014/main" id="{1FF45C12-F149-43B8-9423-BBAEC90C56A4}"/>
              </a:ext>
            </a:extLst>
          </p:cNvPr>
          <p:cNvSpPr>
            <a:spLocks noGrp="1"/>
          </p:cNvSpPr>
          <p:nvPr>
            <p:ph type="sldNum" sz="quarter" idx="4"/>
          </p:nvPr>
        </p:nvSpPr>
        <p:spPr/>
        <p:txBody>
          <a:bodyPr/>
          <a:lstStyle/>
          <a:p>
            <a:fld id="{3C4F54F3-C349-4609-AFEE-01462D5C7942}" type="slidenum">
              <a:rPr lang="en-GB" smtClean="0"/>
              <a:pPr/>
              <a:t>18</a:t>
            </a:fld>
            <a:endParaRPr lang="en-GB" dirty="0"/>
          </a:p>
        </p:txBody>
      </p:sp>
      <p:sp>
        <p:nvSpPr>
          <p:cNvPr id="5" name="TextBox 4">
            <a:extLst>
              <a:ext uri="{FF2B5EF4-FFF2-40B4-BE49-F238E27FC236}">
                <a16:creationId xmlns:a16="http://schemas.microsoft.com/office/drawing/2014/main" id="{A4403141-7C0D-4ABE-9EB2-C5C4A35C5D35}"/>
              </a:ext>
            </a:extLst>
          </p:cNvPr>
          <p:cNvSpPr txBox="1"/>
          <p:nvPr/>
        </p:nvSpPr>
        <p:spPr>
          <a:xfrm>
            <a:off x="546847" y="923365"/>
            <a:ext cx="6113929" cy="1754326"/>
          </a:xfrm>
          <a:prstGeom prst="rect">
            <a:avLst/>
          </a:prstGeom>
          <a:noFill/>
        </p:spPr>
        <p:txBody>
          <a:bodyPr wrap="square" rtlCol="0">
            <a:spAutoFit/>
          </a:bodyPr>
          <a:lstStyle/>
          <a:p>
            <a:r>
              <a:rPr lang="en-GB" dirty="0"/>
              <a:t>VGG16 takes RGB images of size 224x224.  Microscopy images tend to be larger in size. Options:</a:t>
            </a:r>
          </a:p>
          <a:p>
            <a:pPr marL="285750" indent="-285750">
              <a:buFont typeface="Arial" panose="020B0604020202020204" pitchFamily="34" charset="0"/>
              <a:buChar char="•"/>
            </a:pPr>
            <a:r>
              <a:rPr lang="en-GB" dirty="0"/>
              <a:t>Resize the images</a:t>
            </a:r>
          </a:p>
          <a:p>
            <a:pPr marL="285750" indent="-285750">
              <a:buFont typeface="Arial" panose="020B0604020202020204" pitchFamily="34" charset="0"/>
              <a:buChar char="•"/>
            </a:pPr>
            <a:r>
              <a:rPr lang="en-GB" dirty="0"/>
              <a:t>Transfer only the fully convolutional layers, train new dense layers</a:t>
            </a:r>
          </a:p>
          <a:p>
            <a:pPr marL="285750" indent="-285750">
              <a:buFont typeface="Arial" panose="020B0604020202020204" pitchFamily="34" charset="0"/>
              <a:buChar char="•"/>
            </a:pPr>
            <a:r>
              <a:rPr lang="en-GB" dirty="0"/>
              <a:t>Use image tiles</a:t>
            </a:r>
          </a:p>
        </p:txBody>
      </p:sp>
      <p:pic>
        <p:nvPicPr>
          <p:cNvPr id="6" name="Picture 5" descr="A picture containing tree, outdoor&#10;&#10;Description generated with high confidence">
            <a:extLst>
              <a:ext uri="{FF2B5EF4-FFF2-40B4-BE49-F238E27FC236}">
                <a16:creationId xmlns:a16="http://schemas.microsoft.com/office/drawing/2014/main" id="{801864AD-620D-42A3-A429-7A964E291D66}"/>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40583" y="2693494"/>
            <a:ext cx="2696301" cy="2275004"/>
          </a:xfrm>
          <a:prstGeom prst="rect">
            <a:avLst/>
          </a:prstGeom>
        </p:spPr>
      </p:pic>
      <p:pic>
        <p:nvPicPr>
          <p:cNvPr id="7" name="Picture 6" descr="A picture containing tree, outdoor&#10;&#10;Description generated with high confidence">
            <a:extLst>
              <a:ext uri="{FF2B5EF4-FFF2-40B4-BE49-F238E27FC236}">
                <a16:creationId xmlns:a16="http://schemas.microsoft.com/office/drawing/2014/main" id="{37F59C40-565A-4C62-BAA0-89A59009625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t="-3"/>
          <a:stretch/>
        </p:blipFill>
        <p:spPr>
          <a:xfrm>
            <a:off x="4070869" y="2374485"/>
            <a:ext cx="895985" cy="747684"/>
          </a:xfrm>
          <a:prstGeom prst="rect">
            <a:avLst/>
          </a:prstGeom>
          <a:effectLst>
            <a:outerShdw blurRad="50800" dist="38100" algn="l" rotWithShape="0">
              <a:prstClr val="black">
                <a:alpha val="40000"/>
              </a:prstClr>
            </a:outerShdw>
          </a:effectLst>
        </p:spPr>
      </p:pic>
      <p:pic>
        <p:nvPicPr>
          <p:cNvPr id="8" name="Picture 7" descr="A picture containing tree, outdoor&#10;&#10;Description generated with high confidence">
            <a:extLst>
              <a:ext uri="{FF2B5EF4-FFF2-40B4-BE49-F238E27FC236}">
                <a16:creationId xmlns:a16="http://schemas.microsoft.com/office/drawing/2014/main" id="{802E62A2-7D51-48C5-9E1A-5CA97D4FF6C4}"/>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4572000" y="2567535"/>
            <a:ext cx="895985" cy="747684"/>
          </a:xfrm>
          <a:prstGeom prst="rect">
            <a:avLst/>
          </a:prstGeom>
          <a:effectLst>
            <a:outerShdw blurRad="50800" dist="38100" algn="l" rotWithShape="0">
              <a:prstClr val="black">
                <a:alpha val="40000"/>
              </a:prstClr>
            </a:outerShdw>
          </a:effectLst>
        </p:spPr>
      </p:pic>
      <p:pic>
        <p:nvPicPr>
          <p:cNvPr id="9" name="Picture 8" descr="A picture containing tree, outdoor&#10;&#10;Description generated with high confidence">
            <a:extLst>
              <a:ext uri="{FF2B5EF4-FFF2-40B4-BE49-F238E27FC236}">
                <a16:creationId xmlns:a16="http://schemas.microsoft.com/office/drawing/2014/main" id="{842E75E4-B6BC-4EA6-B599-0A94553721EA}"/>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t="-3"/>
          <a:stretch/>
        </p:blipFill>
        <p:spPr>
          <a:xfrm>
            <a:off x="5242787" y="2832240"/>
            <a:ext cx="895985" cy="747684"/>
          </a:xfrm>
          <a:prstGeom prst="rect">
            <a:avLst/>
          </a:prstGeom>
          <a:effectLst>
            <a:outerShdw blurRad="50800" dist="38100" algn="l" rotWithShape="0">
              <a:prstClr val="black">
                <a:alpha val="40000"/>
              </a:prstClr>
            </a:outerShdw>
          </a:effectLst>
        </p:spPr>
      </p:pic>
      <p:pic>
        <p:nvPicPr>
          <p:cNvPr id="10" name="Picture 9" descr="A picture containing tree, outdoor&#10;&#10;Description generated with high confidence">
            <a:extLst>
              <a:ext uri="{FF2B5EF4-FFF2-40B4-BE49-F238E27FC236}">
                <a16:creationId xmlns:a16="http://schemas.microsoft.com/office/drawing/2014/main" id="{B83C5D62-0E71-4855-947D-8860FC6BC03C}"/>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5924104" y="3061266"/>
            <a:ext cx="895985" cy="747684"/>
          </a:xfrm>
          <a:prstGeom prst="rect">
            <a:avLst/>
          </a:prstGeom>
          <a:effectLst>
            <a:outerShdw blurRad="50800" dist="38100" algn="l" rotWithShape="0">
              <a:prstClr val="black">
                <a:alpha val="40000"/>
              </a:prstClr>
            </a:outerShdw>
          </a:effectLst>
        </p:spPr>
      </p:pic>
      <p:pic>
        <p:nvPicPr>
          <p:cNvPr id="11" name="Picture 10" descr="A picture containing tree, outdoor&#10;&#10;Description generated with high confidence">
            <a:extLst>
              <a:ext uri="{FF2B5EF4-FFF2-40B4-BE49-F238E27FC236}">
                <a16:creationId xmlns:a16="http://schemas.microsoft.com/office/drawing/2014/main" id="{465F2771-7F4E-48F3-ABBB-2C238517AAF6}"/>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4070869" y="3508269"/>
            <a:ext cx="895985" cy="747684"/>
          </a:xfrm>
          <a:prstGeom prst="rect">
            <a:avLst/>
          </a:prstGeom>
          <a:effectLst>
            <a:outerShdw blurRad="50800" dist="38100" algn="l" rotWithShape="0">
              <a:prstClr val="black">
                <a:alpha val="40000"/>
              </a:prstClr>
            </a:outerShdw>
          </a:effectLst>
        </p:spPr>
      </p:pic>
      <p:pic>
        <p:nvPicPr>
          <p:cNvPr id="12" name="Picture 11" descr="A picture containing tree, outdoor&#10;&#10;Description generated with high confidence">
            <a:extLst>
              <a:ext uri="{FF2B5EF4-FFF2-40B4-BE49-F238E27FC236}">
                <a16:creationId xmlns:a16="http://schemas.microsoft.com/office/drawing/2014/main" id="{92EC2A18-8404-4064-9671-CD52539E1C8B}"/>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4735098" y="3789945"/>
            <a:ext cx="895985" cy="747684"/>
          </a:xfrm>
          <a:prstGeom prst="rect">
            <a:avLst/>
          </a:prstGeom>
          <a:effectLst>
            <a:outerShdw blurRad="50800" dist="38100" algn="l" rotWithShape="0">
              <a:prstClr val="black">
                <a:alpha val="40000"/>
              </a:prstClr>
            </a:outerShdw>
          </a:effectLst>
        </p:spPr>
      </p:pic>
      <p:pic>
        <p:nvPicPr>
          <p:cNvPr id="15" name="Picture 14" descr="A picture containing tree, outdoor&#10;&#10;Description generated with high confidence">
            <a:extLst>
              <a:ext uri="{FF2B5EF4-FFF2-40B4-BE49-F238E27FC236}">
                <a16:creationId xmlns:a16="http://schemas.microsoft.com/office/drawing/2014/main" id="{F54D3DA6-6B2D-423F-BE10-744BA8D512FA}"/>
              </a:ext>
            </a:extLst>
          </p:cNvPr>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5399327" y="3970605"/>
            <a:ext cx="895985" cy="747684"/>
          </a:xfrm>
          <a:prstGeom prst="rect">
            <a:avLst/>
          </a:prstGeom>
          <a:effectLst>
            <a:outerShdw blurRad="50800" dist="38100" algn="l" rotWithShape="0">
              <a:prstClr val="black">
                <a:alpha val="40000"/>
              </a:prstClr>
            </a:outerShdw>
          </a:effectLst>
        </p:spPr>
      </p:pic>
      <p:pic>
        <p:nvPicPr>
          <p:cNvPr id="13" name="Picture 12" descr="A picture containing tree, outdoor&#10;&#10;Description generated with high confidence">
            <a:extLst>
              <a:ext uri="{FF2B5EF4-FFF2-40B4-BE49-F238E27FC236}">
                <a16:creationId xmlns:a16="http://schemas.microsoft.com/office/drawing/2014/main" id="{26DB68D5-924B-43F9-8B87-3D7CE07D70ED}"/>
              </a:ext>
            </a:extLst>
          </p:cNvPr>
          <p:cNvPicPr>
            <a:picLocks noChangeAspect="1"/>
          </p:cNvPicPr>
          <p:nvPr/>
        </p:nvPicPr>
        <p:blipFill rotWithShape="1">
          <a:blip r:embed="rId9" cstate="screen">
            <a:extLst>
              <a:ext uri="{28A0092B-C50C-407E-A947-70E740481C1C}">
                <a14:useLocalDpi xmlns:a14="http://schemas.microsoft.com/office/drawing/2010/main"/>
              </a:ext>
            </a:extLst>
          </a:blip>
          <a:srcRect/>
          <a:stretch/>
        </p:blipFill>
        <p:spPr>
          <a:xfrm>
            <a:off x="5948441" y="4232405"/>
            <a:ext cx="895985" cy="747684"/>
          </a:xfrm>
          <a:prstGeom prst="rect">
            <a:avLst/>
          </a:prstGeom>
          <a:effectLst>
            <a:outerShdw blurRad="50800" dist="38100" algn="l" rotWithShape="0">
              <a:prstClr val="black">
                <a:alpha val="40000"/>
              </a:prstClr>
            </a:outerShdw>
          </a:effectLst>
        </p:spPr>
      </p:pic>
      <p:sp>
        <p:nvSpPr>
          <p:cNvPr id="4" name="TextBox 3">
            <a:extLst>
              <a:ext uri="{FF2B5EF4-FFF2-40B4-BE49-F238E27FC236}">
                <a16:creationId xmlns:a16="http://schemas.microsoft.com/office/drawing/2014/main" id="{B7EFB159-B0BA-44FF-9790-D04D38217CA0}"/>
              </a:ext>
            </a:extLst>
          </p:cNvPr>
          <p:cNvSpPr txBox="1"/>
          <p:nvPr/>
        </p:nvSpPr>
        <p:spPr>
          <a:xfrm>
            <a:off x="6990904" y="2631106"/>
            <a:ext cx="2042160" cy="1754326"/>
          </a:xfrm>
          <a:prstGeom prst="rect">
            <a:avLst/>
          </a:prstGeom>
          <a:noFill/>
        </p:spPr>
        <p:txBody>
          <a:bodyPr wrap="square" rtlCol="0">
            <a:spAutoFit/>
          </a:bodyPr>
          <a:lstStyle/>
          <a:p>
            <a:r>
              <a:rPr lang="en-GB" dirty="0"/>
              <a:t>Prediction for each tile</a:t>
            </a:r>
          </a:p>
          <a:p>
            <a:r>
              <a:rPr lang="en-GB" dirty="0"/>
              <a:t>Or merge features from all tiles and make single prediction</a:t>
            </a:r>
          </a:p>
        </p:txBody>
      </p:sp>
    </p:spTree>
    <p:extLst>
      <p:ext uri="{BB962C8B-B14F-4D97-AF65-F5344CB8AC3E}">
        <p14:creationId xmlns:p14="http://schemas.microsoft.com/office/powerpoint/2010/main" val="37670604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EF34D-85B3-4E03-B844-CE1C397FA2A3}"/>
              </a:ext>
            </a:extLst>
          </p:cNvPr>
          <p:cNvSpPr>
            <a:spLocks noGrp="1"/>
          </p:cNvSpPr>
          <p:nvPr>
            <p:ph type="title"/>
          </p:nvPr>
        </p:nvSpPr>
        <p:spPr/>
        <p:txBody>
          <a:bodyPr/>
          <a:lstStyle/>
          <a:p>
            <a:r>
              <a:rPr lang="en-GB" dirty="0"/>
              <a:t>Application to Cellular Screening</a:t>
            </a:r>
          </a:p>
        </p:txBody>
      </p:sp>
      <p:sp>
        <p:nvSpPr>
          <p:cNvPr id="3" name="Slide Number Placeholder 2">
            <a:extLst>
              <a:ext uri="{FF2B5EF4-FFF2-40B4-BE49-F238E27FC236}">
                <a16:creationId xmlns:a16="http://schemas.microsoft.com/office/drawing/2014/main" id="{1B758A8F-2AA7-4798-9F08-2E674AA492A2}"/>
              </a:ext>
            </a:extLst>
          </p:cNvPr>
          <p:cNvSpPr>
            <a:spLocks noGrp="1"/>
          </p:cNvSpPr>
          <p:nvPr>
            <p:ph type="sldNum" sz="quarter" idx="4"/>
          </p:nvPr>
        </p:nvSpPr>
        <p:spPr/>
        <p:txBody>
          <a:bodyPr/>
          <a:lstStyle/>
          <a:p>
            <a:fld id="{3C4F54F3-C349-4609-AFEE-01462D5C7942}" type="slidenum">
              <a:rPr lang="en-GB" smtClean="0"/>
              <a:pPr/>
              <a:t>19</a:t>
            </a:fld>
            <a:endParaRPr lang="en-GB" dirty="0"/>
          </a:p>
        </p:txBody>
      </p:sp>
      <p:pic>
        <p:nvPicPr>
          <p:cNvPr id="5" name="Picture 4">
            <a:extLst>
              <a:ext uri="{FF2B5EF4-FFF2-40B4-BE49-F238E27FC236}">
                <a16:creationId xmlns:a16="http://schemas.microsoft.com/office/drawing/2014/main" id="{E93FFA0C-AAB0-4C94-B612-1149DA06987C}"/>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816215" y="1124931"/>
            <a:ext cx="3110956" cy="2047241"/>
          </a:xfrm>
          <a:prstGeom prst="rect">
            <a:avLst/>
          </a:prstGeom>
        </p:spPr>
      </p:pic>
      <p:pic>
        <p:nvPicPr>
          <p:cNvPr id="8" name="Picture 7" descr="A picture containing text, map&#10;&#10;Description generated with high confidence">
            <a:extLst>
              <a:ext uri="{FF2B5EF4-FFF2-40B4-BE49-F238E27FC236}">
                <a16:creationId xmlns:a16="http://schemas.microsoft.com/office/drawing/2014/main" id="{62BC23B2-75D5-4792-9D00-178381E03A33}"/>
              </a:ext>
            </a:extLst>
          </p:cNvPr>
          <p:cNvPicPr>
            <a:picLocks noChangeAspect="1"/>
          </p:cNvPicPr>
          <p:nvPr/>
        </p:nvPicPr>
        <p:blipFill>
          <a:blip r:embed="rId3"/>
          <a:stretch>
            <a:fillRect/>
          </a:stretch>
        </p:blipFill>
        <p:spPr>
          <a:xfrm>
            <a:off x="4790791" y="648000"/>
            <a:ext cx="3929696" cy="2947272"/>
          </a:xfrm>
          <a:prstGeom prst="rect">
            <a:avLst/>
          </a:prstGeom>
        </p:spPr>
      </p:pic>
      <p:sp>
        <p:nvSpPr>
          <p:cNvPr id="10" name="TextBox 9">
            <a:extLst>
              <a:ext uri="{FF2B5EF4-FFF2-40B4-BE49-F238E27FC236}">
                <a16:creationId xmlns:a16="http://schemas.microsoft.com/office/drawing/2014/main" id="{CDADD114-DAE5-4FC4-81C9-119F33952379}"/>
              </a:ext>
            </a:extLst>
          </p:cNvPr>
          <p:cNvSpPr txBox="1"/>
          <p:nvPr/>
        </p:nvSpPr>
        <p:spPr>
          <a:xfrm>
            <a:off x="921353" y="3446492"/>
            <a:ext cx="2900680" cy="923330"/>
          </a:xfrm>
          <a:prstGeom prst="rect">
            <a:avLst/>
          </a:prstGeom>
          <a:noFill/>
        </p:spPr>
        <p:txBody>
          <a:bodyPr wrap="square" rtlCol="0">
            <a:spAutoFit/>
          </a:bodyPr>
          <a:lstStyle/>
          <a:p>
            <a:r>
              <a:rPr lang="en-GB" dirty="0"/>
              <a:t>Identify hit compounds and retest over a range of concentrations</a:t>
            </a:r>
          </a:p>
        </p:txBody>
      </p:sp>
      <p:sp>
        <p:nvSpPr>
          <p:cNvPr id="11" name="TextBox 10">
            <a:extLst>
              <a:ext uri="{FF2B5EF4-FFF2-40B4-BE49-F238E27FC236}">
                <a16:creationId xmlns:a16="http://schemas.microsoft.com/office/drawing/2014/main" id="{A5B53150-D6C9-48C4-85C0-6EEE9A13E7BF}"/>
              </a:ext>
            </a:extLst>
          </p:cNvPr>
          <p:cNvSpPr txBox="1"/>
          <p:nvPr/>
        </p:nvSpPr>
        <p:spPr>
          <a:xfrm>
            <a:off x="5285454" y="3918661"/>
            <a:ext cx="3152807" cy="646331"/>
          </a:xfrm>
          <a:prstGeom prst="rect">
            <a:avLst/>
          </a:prstGeom>
          <a:noFill/>
        </p:spPr>
        <p:txBody>
          <a:bodyPr wrap="square" rtlCol="0">
            <a:spAutoFit/>
          </a:bodyPr>
          <a:lstStyle/>
          <a:p>
            <a:r>
              <a:rPr lang="en-GB" dirty="0"/>
              <a:t>Dose response curves measure compound activity</a:t>
            </a:r>
          </a:p>
        </p:txBody>
      </p:sp>
      <p:sp>
        <p:nvSpPr>
          <p:cNvPr id="12" name="TextBox 11">
            <a:extLst>
              <a:ext uri="{FF2B5EF4-FFF2-40B4-BE49-F238E27FC236}">
                <a16:creationId xmlns:a16="http://schemas.microsoft.com/office/drawing/2014/main" id="{E96EF59D-D668-46EE-810D-A47EA9E9D820}"/>
              </a:ext>
            </a:extLst>
          </p:cNvPr>
          <p:cNvSpPr txBox="1"/>
          <p:nvPr/>
        </p:nvSpPr>
        <p:spPr>
          <a:xfrm>
            <a:off x="6326854" y="3399777"/>
            <a:ext cx="1325880" cy="307777"/>
          </a:xfrm>
          <a:prstGeom prst="rect">
            <a:avLst/>
          </a:prstGeom>
          <a:noFill/>
        </p:spPr>
        <p:txBody>
          <a:bodyPr wrap="square" rtlCol="0">
            <a:spAutoFit/>
          </a:bodyPr>
          <a:lstStyle/>
          <a:p>
            <a:r>
              <a:rPr lang="en-GB" sz="1400" dirty="0"/>
              <a:t>Log([</a:t>
            </a:r>
            <a:r>
              <a:rPr lang="en-GB" sz="1400" dirty="0" err="1"/>
              <a:t>Conc</a:t>
            </a:r>
            <a:r>
              <a:rPr lang="en-GB" sz="1400" dirty="0"/>
              <a:t>])</a:t>
            </a:r>
          </a:p>
        </p:txBody>
      </p:sp>
      <p:sp>
        <p:nvSpPr>
          <p:cNvPr id="13" name="TextBox 12">
            <a:extLst>
              <a:ext uri="{FF2B5EF4-FFF2-40B4-BE49-F238E27FC236}">
                <a16:creationId xmlns:a16="http://schemas.microsoft.com/office/drawing/2014/main" id="{56111F55-D6F3-464F-A9DF-FF7EA81288B8}"/>
              </a:ext>
            </a:extLst>
          </p:cNvPr>
          <p:cNvSpPr txBox="1"/>
          <p:nvPr/>
        </p:nvSpPr>
        <p:spPr>
          <a:xfrm rot="16200000">
            <a:off x="3908775" y="1906256"/>
            <a:ext cx="1793240" cy="307777"/>
          </a:xfrm>
          <a:prstGeom prst="rect">
            <a:avLst/>
          </a:prstGeom>
          <a:noFill/>
        </p:spPr>
        <p:txBody>
          <a:bodyPr wrap="square" rtlCol="0">
            <a:spAutoFit/>
          </a:bodyPr>
          <a:lstStyle/>
          <a:p>
            <a:r>
              <a:rPr lang="en-GB" sz="1400" dirty="0"/>
              <a:t>P(Positive Control)</a:t>
            </a:r>
          </a:p>
        </p:txBody>
      </p:sp>
    </p:spTree>
    <p:extLst>
      <p:ext uri="{BB962C8B-B14F-4D97-AF65-F5344CB8AC3E}">
        <p14:creationId xmlns:p14="http://schemas.microsoft.com/office/powerpoint/2010/main" val="21001097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E9A35-6B13-4EFA-B371-5D8E364440E6}"/>
              </a:ext>
            </a:extLst>
          </p:cNvPr>
          <p:cNvSpPr>
            <a:spLocks noGrp="1"/>
          </p:cNvSpPr>
          <p:nvPr>
            <p:ph type="title"/>
          </p:nvPr>
        </p:nvSpPr>
        <p:spPr/>
        <p:txBody>
          <a:bodyPr/>
          <a:lstStyle/>
          <a:p>
            <a:r>
              <a:rPr lang="en-GB" dirty="0"/>
              <a:t>Outline</a:t>
            </a:r>
          </a:p>
        </p:txBody>
      </p:sp>
      <p:sp>
        <p:nvSpPr>
          <p:cNvPr id="3" name="Slide Number Placeholder 2">
            <a:extLst>
              <a:ext uri="{FF2B5EF4-FFF2-40B4-BE49-F238E27FC236}">
                <a16:creationId xmlns:a16="http://schemas.microsoft.com/office/drawing/2014/main" id="{1BA7FAE3-ED88-414E-8C1B-D1F8F387ADC6}"/>
              </a:ext>
            </a:extLst>
          </p:cNvPr>
          <p:cNvSpPr>
            <a:spLocks noGrp="1"/>
          </p:cNvSpPr>
          <p:nvPr>
            <p:ph type="sldNum" sz="quarter" idx="4"/>
          </p:nvPr>
        </p:nvSpPr>
        <p:spPr/>
        <p:txBody>
          <a:bodyPr/>
          <a:lstStyle/>
          <a:p>
            <a:fld id="{3C4F54F3-C349-4609-AFEE-01462D5C7942}" type="slidenum">
              <a:rPr lang="en-GB" smtClean="0"/>
              <a:pPr/>
              <a:t>2</a:t>
            </a:fld>
            <a:endParaRPr lang="en-GB" dirty="0"/>
          </a:p>
        </p:txBody>
      </p:sp>
      <p:graphicFrame>
        <p:nvGraphicFramePr>
          <p:cNvPr id="5" name="Content Placeholder 4">
            <a:extLst>
              <a:ext uri="{FF2B5EF4-FFF2-40B4-BE49-F238E27FC236}">
                <a16:creationId xmlns:a16="http://schemas.microsoft.com/office/drawing/2014/main" id="{8EC0C66B-CD64-47E1-964B-7F5E18277D77}"/>
              </a:ext>
            </a:extLst>
          </p:cNvPr>
          <p:cNvGraphicFramePr>
            <a:graphicFrameLocks noGrp="1"/>
          </p:cNvGraphicFramePr>
          <p:nvPr>
            <p:ph idx="16"/>
            <p:custDataLst>
              <p:tags r:id="rId1"/>
            </p:custDataLst>
            <p:extLst>
              <p:ext uri="{D42A27DB-BD31-4B8C-83A1-F6EECF244321}">
                <p14:modId xmlns:p14="http://schemas.microsoft.com/office/powerpoint/2010/main" val="2621461661"/>
              </p:ext>
            </p:extLst>
          </p:nvPr>
        </p:nvGraphicFramePr>
        <p:xfrm>
          <a:off x="567800" y="848360"/>
          <a:ext cx="7056000" cy="361231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602012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408A60-023E-409D-9E83-F06F4A1DADF4}"/>
              </a:ext>
            </a:extLst>
          </p:cNvPr>
          <p:cNvSpPr>
            <a:spLocks noGrp="1"/>
          </p:cNvSpPr>
          <p:nvPr>
            <p:ph type="title"/>
          </p:nvPr>
        </p:nvSpPr>
        <p:spPr/>
        <p:txBody>
          <a:bodyPr/>
          <a:lstStyle/>
          <a:p>
            <a:r>
              <a:rPr lang="en-GB" dirty="0"/>
              <a:t>Image Segmentation</a:t>
            </a:r>
          </a:p>
        </p:txBody>
      </p:sp>
    </p:spTree>
    <p:extLst>
      <p:ext uri="{BB962C8B-B14F-4D97-AF65-F5344CB8AC3E}">
        <p14:creationId xmlns:p14="http://schemas.microsoft.com/office/powerpoint/2010/main" val="32099399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730C01-8AC5-45A3-BDC5-8C38ECEBD89A}"/>
              </a:ext>
            </a:extLst>
          </p:cNvPr>
          <p:cNvSpPr>
            <a:spLocks noGrp="1"/>
          </p:cNvSpPr>
          <p:nvPr>
            <p:ph type="title"/>
          </p:nvPr>
        </p:nvSpPr>
        <p:spPr/>
        <p:txBody>
          <a:bodyPr/>
          <a:lstStyle/>
          <a:p>
            <a:r>
              <a:rPr lang="en-GB" dirty="0"/>
              <a:t>Single Cell Analysis</a:t>
            </a:r>
          </a:p>
        </p:txBody>
      </p:sp>
      <p:sp>
        <p:nvSpPr>
          <p:cNvPr id="3" name="Slide Number Placeholder 2">
            <a:extLst>
              <a:ext uri="{FF2B5EF4-FFF2-40B4-BE49-F238E27FC236}">
                <a16:creationId xmlns:a16="http://schemas.microsoft.com/office/drawing/2014/main" id="{BE11E21F-33F4-48EB-AF48-26BC51349171}"/>
              </a:ext>
            </a:extLst>
          </p:cNvPr>
          <p:cNvSpPr>
            <a:spLocks noGrp="1"/>
          </p:cNvSpPr>
          <p:nvPr>
            <p:ph type="sldNum" sz="quarter" idx="4"/>
          </p:nvPr>
        </p:nvSpPr>
        <p:spPr/>
        <p:txBody>
          <a:bodyPr/>
          <a:lstStyle/>
          <a:p>
            <a:fld id="{3C4F54F3-C349-4609-AFEE-01462D5C7942}" type="slidenum">
              <a:rPr lang="en-GB" smtClean="0"/>
              <a:pPr/>
              <a:t>21</a:t>
            </a:fld>
            <a:endParaRPr lang="en-GB" dirty="0"/>
          </a:p>
        </p:txBody>
      </p:sp>
      <p:pic>
        <p:nvPicPr>
          <p:cNvPr id="11" name="Picture 10" descr="A close up of a plant&#10;&#10;Description generated with very high confidence">
            <a:extLst>
              <a:ext uri="{FF2B5EF4-FFF2-40B4-BE49-F238E27FC236}">
                <a16:creationId xmlns:a16="http://schemas.microsoft.com/office/drawing/2014/main" id="{09C40A24-DE61-4A1A-808F-D467E245F98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14375" y="648000"/>
            <a:ext cx="5156852" cy="4351500"/>
          </a:xfrm>
          <a:prstGeom prst="rect">
            <a:avLst/>
          </a:prstGeom>
        </p:spPr>
      </p:pic>
      <p:sp>
        <p:nvSpPr>
          <p:cNvPr id="16" name="TextBox 15">
            <a:extLst>
              <a:ext uri="{FF2B5EF4-FFF2-40B4-BE49-F238E27FC236}">
                <a16:creationId xmlns:a16="http://schemas.microsoft.com/office/drawing/2014/main" id="{A4EF0DAF-887D-44A0-AD02-5760E0A6A48E}"/>
              </a:ext>
            </a:extLst>
          </p:cNvPr>
          <p:cNvSpPr txBox="1"/>
          <p:nvPr/>
        </p:nvSpPr>
        <p:spPr>
          <a:xfrm>
            <a:off x="5990359" y="566304"/>
            <a:ext cx="3054927" cy="1323439"/>
          </a:xfrm>
          <a:prstGeom prst="rect">
            <a:avLst/>
          </a:prstGeom>
          <a:noFill/>
        </p:spPr>
        <p:txBody>
          <a:bodyPr wrap="square" rtlCol="0">
            <a:spAutoFit/>
          </a:bodyPr>
          <a:lstStyle/>
          <a:p>
            <a:pPr marL="285750" indent="-285750">
              <a:buFont typeface="Arial" panose="020B0604020202020204" pitchFamily="34" charset="0"/>
              <a:buChar char="•"/>
            </a:pPr>
            <a:r>
              <a:rPr lang="en-GB" sz="1600" dirty="0"/>
              <a:t>Cellular images have lots of detail:</a:t>
            </a:r>
          </a:p>
          <a:p>
            <a:pPr marL="742950" lvl="1" indent="-285750">
              <a:buFont typeface="Arial" panose="020B0604020202020204" pitchFamily="34" charset="0"/>
              <a:buChar char="•"/>
            </a:pPr>
            <a:r>
              <a:rPr lang="en-GB" sz="1600" dirty="0"/>
              <a:t>Cell behaviours</a:t>
            </a:r>
          </a:p>
          <a:p>
            <a:pPr marL="742950" lvl="1" indent="-285750">
              <a:buFont typeface="Arial" panose="020B0604020202020204" pitchFamily="34" charset="0"/>
              <a:buChar char="•"/>
            </a:pPr>
            <a:r>
              <a:rPr lang="en-GB" sz="1600" dirty="0"/>
              <a:t>Cell types</a:t>
            </a:r>
          </a:p>
          <a:p>
            <a:pPr marL="742950" lvl="1" indent="-285750">
              <a:buFont typeface="Arial" panose="020B0604020202020204" pitchFamily="34" charset="0"/>
              <a:buChar char="•"/>
            </a:pPr>
            <a:r>
              <a:rPr lang="en-GB" sz="1600" dirty="0"/>
              <a:t>Local environment</a:t>
            </a:r>
          </a:p>
        </p:txBody>
      </p:sp>
    </p:spTree>
    <p:extLst>
      <p:ext uri="{BB962C8B-B14F-4D97-AF65-F5344CB8AC3E}">
        <p14:creationId xmlns:p14="http://schemas.microsoft.com/office/powerpoint/2010/main" val="15485205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730C01-8AC5-45A3-BDC5-8C38ECEBD89A}"/>
              </a:ext>
            </a:extLst>
          </p:cNvPr>
          <p:cNvSpPr>
            <a:spLocks noGrp="1"/>
          </p:cNvSpPr>
          <p:nvPr>
            <p:ph type="title"/>
          </p:nvPr>
        </p:nvSpPr>
        <p:spPr/>
        <p:txBody>
          <a:bodyPr/>
          <a:lstStyle/>
          <a:p>
            <a:r>
              <a:rPr lang="en-GB" dirty="0"/>
              <a:t>Single Cell Analysis</a:t>
            </a:r>
          </a:p>
        </p:txBody>
      </p:sp>
      <p:sp>
        <p:nvSpPr>
          <p:cNvPr id="3" name="Slide Number Placeholder 2">
            <a:extLst>
              <a:ext uri="{FF2B5EF4-FFF2-40B4-BE49-F238E27FC236}">
                <a16:creationId xmlns:a16="http://schemas.microsoft.com/office/drawing/2014/main" id="{BE11E21F-33F4-48EB-AF48-26BC51349171}"/>
              </a:ext>
            </a:extLst>
          </p:cNvPr>
          <p:cNvSpPr>
            <a:spLocks noGrp="1"/>
          </p:cNvSpPr>
          <p:nvPr>
            <p:ph type="sldNum" sz="quarter" idx="4"/>
          </p:nvPr>
        </p:nvSpPr>
        <p:spPr/>
        <p:txBody>
          <a:bodyPr/>
          <a:lstStyle/>
          <a:p>
            <a:fld id="{3C4F54F3-C349-4609-AFEE-01462D5C7942}" type="slidenum">
              <a:rPr lang="en-GB" smtClean="0"/>
              <a:pPr/>
              <a:t>22</a:t>
            </a:fld>
            <a:endParaRPr lang="en-GB" dirty="0"/>
          </a:p>
        </p:txBody>
      </p:sp>
      <p:pic>
        <p:nvPicPr>
          <p:cNvPr id="11" name="Picture 10" descr="A close up of a plant&#10;&#10;Description generated with very high confidence">
            <a:extLst>
              <a:ext uri="{FF2B5EF4-FFF2-40B4-BE49-F238E27FC236}">
                <a16:creationId xmlns:a16="http://schemas.microsoft.com/office/drawing/2014/main" id="{09C40A24-DE61-4A1A-808F-D467E245F98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14375" y="648000"/>
            <a:ext cx="5156852" cy="4351500"/>
          </a:xfrm>
          <a:prstGeom prst="rect">
            <a:avLst/>
          </a:prstGeom>
        </p:spPr>
      </p:pic>
      <p:pic>
        <p:nvPicPr>
          <p:cNvPr id="13" name="Picture 12" descr="A close up of a flower&#10;&#10;Description generated with very high confidence">
            <a:extLst>
              <a:ext uri="{FF2B5EF4-FFF2-40B4-BE49-F238E27FC236}">
                <a16:creationId xmlns:a16="http://schemas.microsoft.com/office/drawing/2014/main" id="{61EA2F36-5203-40A8-8B0F-5AD00385465A}"/>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18705" y="638746"/>
            <a:ext cx="5152522" cy="4351500"/>
          </a:xfrm>
          <a:prstGeom prst="rect">
            <a:avLst/>
          </a:prstGeom>
        </p:spPr>
      </p:pic>
      <p:sp>
        <p:nvSpPr>
          <p:cNvPr id="16" name="TextBox 15">
            <a:extLst>
              <a:ext uri="{FF2B5EF4-FFF2-40B4-BE49-F238E27FC236}">
                <a16:creationId xmlns:a16="http://schemas.microsoft.com/office/drawing/2014/main" id="{A4EF0DAF-887D-44A0-AD02-5760E0A6A48E}"/>
              </a:ext>
            </a:extLst>
          </p:cNvPr>
          <p:cNvSpPr txBox="1"/>
          <p:nvPr/>
        </p:nvSpPr>
        <p:spPr>
          <a:xfrm>
            <a:off x="5990359" y="566304"/>
            <a:ext cx="3054927" cy="2062103"/>
          </a:xfrm>
          <a:prstGeom prst="rect">
            <a:avLst/>
          </a:prstGeom>
          <a:noFill/>
        </p:spPr>
        <p:txBody>
          <a:bodyPr wrap="square" rtlCol="0">
            <a:spAutoFit/>
          </a:bodyPr>
          <a:lstStyle/>
          <a:p>
            <a:pPr marL="285750" indent="-285750">
              <a:buFont typeface="Arial" panose="020B0604020202020204" pitchFamily="34" charset="0"/>
              <a:buChar char="•"/>
            </a:pPr>
            <a:r>
              <a:rPr lang="en-GB" sz="1600" dirty="0"/>
              <a:t>Cellular images have lots of detail:</a:t>
            </a:r>
          </a:p>
          <a:p>
            <a:pPr marL="742950" lvl="1" indent="-285750">
              <a:buFont typeface="Arial" panose="020B0604020202020204" pitchFamily="34" charset="0"/>
              <a:buChar char="•"/>
            </a:pPr>
            <a:r>
              <a:rPr lang="en-GB" sz="1600" dirty="0"/>
              <a:t>Cell behaviours</a:t>
            </a:r>
          </a:p>
          <a:p>
            <a:pPr marL="742950" lvl="1" indent="-285750">
              <a:buFont typeface="Arial" panose="020B0604020202020204" pitchFamily="34" charset="0"/>
              <a:buChar char="•"/>
            </a:pPr>
            <a:r>
              <a:rPr lang="en-GB" sz="1600" dirty="0"/>
              <a:t>Cell types</a:t>
            </a:r>
          </a:p>
          <a:p>
            <a:pPr marL="742950" lvl="1" indent="-285750">
              <a:buFont typeface="Arial" panose="020B0604020202020204" pitchFamily="34" charset="0"/>
              <a:buChar char="•"/>
            </a:pPr>
            <a:r>
              <a:rPr lang="en-GB" sz="1600" dirty="0"/>
              <a:t>Local environment</a:t>
            </a:r>
          </a:p>
          <a:p>
            <a:pPr marL="285750" indent="-285750">
              <a:buFont typeface="Arial" panose="020B0604020202020204" pitchFamily="34" charset="0"/>
              <a:buChar char="•"/>
            </a:pPr>
            <a:r>
              <a:rPr lang="en-GB" sz="1600" dirty="0"/>
              <a:t>Need to identify and segment cells to quantify rich information</a:t>
            </a:r>
          </a:p>
        </p:txBody>
      </p:sp>
    </p:spTree>
    <p:extLst>
      <p:ext uri="{BB962C8B-B14F-4D97-AF65-F5344CB8AC3E}">
        <p14:creationId xmlns:p14="http://schemas.microsoft.com/office/powerpoint/2010/main" val="21159048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730C01-8AC5-45A3-BDC5-8C38ECEBD89A}"/>
              </a:ext>
            </a:extLst>
          </p:cNvPr>
          <p:cNvSpPr>
            <a:spLocks noGrp="1"/>
          </p:cNvSpPr>
          <p:nvPr>
            <p:ph type="title"/>
          </p:nvPr>
        </p:nvSpPr>
        <p:spPr/>
        <p:txBody>
          <a:bodyPr/>
          <a:lstStyle/>
          <a:p>
            <a:r>
              <a:rPr lang="en-GB" dirty="0"/>
              <a:t>Single Cell Analysis</a:t>
            </a:r>
          </a:p>
        </p:txBody>
      </p:sp>
      <p:sp>
        <p:nvSpPr>
          <p:cNvPr id="3" name="Slide Number Placeholder 2">
            <a:extLst>
              <a:ext uri="{FF2B5EF4-FFF2-40B4-BE49-F238E27FC236}">
                <a16:creationId xmlns:a16="http://schemas.microsoft.com/office/drawing/2014/main" id="{BE11E21F-33F4-48EB-AF48-26BC51349171}"/>
              </a:ext>
            </a:extLst>
          </p:cNvPr>
          <p:cNvSpPr>
            <a:spLocks noGrp="1"/>
          </p:cNvSpPr>
          <p:nvPr>
            <p:ph type="sldNum" sz="quarter" idx="4"/>
          </p:nvPr>
        </p:nvSpPr>
        <p:spPr/>
        <p:txBody>
          <a:bodyPr/>
          <a:lstStyle/>
          <a:p>
            <a:fld id="{3C4F54F3-C349-4609-AFEE-01462D5C7942}" type="slidenum">
              <a:rPr lang="en-GB" smtClean="0"/>
              <a:pPr/>
              <a:t>23</a:t>
            </a:fld>
            <a:endParaRPr lang="en-GB" dirty="0"/>
          </a:p>
        </p:txBody>
      </p:sp>
      <p:pic>
        <p:nvPicPr>
          <p:cNvPr id="11" name="Picture 10" descr="A close up of a plant&#10;&#10;Description generated with very high confidence">
            <a:extLst>
              <a:ext uri="{FF2B5EF4-FFF2-40B4-BE49-F238E27FC236}">
                <a16:creationId xmlns:a16="http://schemas.microsoft.com/office/drawing/2014/main" id="{09C40A24-DE61-4A1A-808F-D467E245F98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14375" y="648000"/>
            <a:ext cx="5156852" cy="4351500"/>
          </a:xfrm>
          <a:prstGeom prst="rect">
            <a:avLst/>
          </a:prstGeom>
        </p:spPr>
      </p:pic>
      <p:pic>
        <p:nvPicPr>
          <p:cNvPr id="13" name="Picture 12" descr="A close up of a flower&#10;&#10;Description generated with very high confidence">
            <a:extLst>
              <a:ext uri="{FF2B5EF4-FFF2-40B4-BE49-F238E27FC236}">
                <a16:creationId xmlns:a16="http://schemas.microsoft.com/office/drawing/2014/main" id="{61EA2F36-5203-40A8-8B0F-5AD00385465A}"/>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18705" y="638746"/>
            <a:ext cx="5152522" cy="4351500"/>
          </a:xfrm>
          <a:prstGeom prst="rect">
            <a:avLst/>
          </a:prstGeom>
        </p:spPr>
      </p:pic>
      <p:sp>
        <p:nvSpPr>
          <p:cNvPr id="16" name="TextBox 15">
            <a:extLst>
              <a:ext uri="{FF2B5EF4-FFF2-40B4-BE49-F238E27FC236}">
                <a16:creationId xmlns:a16="http://schemas.microsoft.com/office/drawing/2014/main" id="{A4EF0DAF-887D-44A0-AD02-5760E0A6A48E}"/>
              </a:ext>
            </a:extLst>
          </p:cNvPr>
          <p:cNvSpPr txBox="1"/>
          <p:nvPr/>
        </p:nvSpPr>
        <p:spPr>
          <a:xfrm>
            <a:off x="5990359" y="566304"/>
            <a:ext cx="3054927" cy="3785652"/>
          </a:xfrm>
          <a:prstGeom prst="rect">
            <a:avLst/>
          </a:prstGeom>
          <a:noFill/>
        </p:spPr>
        <p:txBody>
          <a:bodyPr wrap="square" rtlCol="0">
            <a:spAutoFit/>
          </a:bodyPr>
          <a:lstStyle/>
          <a:p>
            <a:pPr marL="285750" indent="-285750">
              <a:buFont typeface="Arial" panose="020B0604020202020204" pitchFamily="34" charset="0"/>
              <a:buChar char="•"/>
            </a:pPr>
            <a:r>
              <a:rPr lang="en-GB" sz="1600" dirty="0"/>
              <a:t>Cellular images have lots of detail:</a:t>
            </a:r>
          </a:p>
          <a:p>
            <a:pPr marL="742950" lvl="1" indent="-285750">
              <a:buFont typeface="Arial" panose="020B0604020202020204" pitchFamily="34" charset="0"/>
              <a:buChar char="•"/>
            </a:pPr>
            <a:r>
              <a:rPr lang="en-GB" sz="1600" dirty="0"/>
              <a:t>Cell behaviours</a:t>
            </a:r>
          </a:p>
          <a:p>
            <a:pPr marL="742950" lvl="1" indent="-285750">
              <a:buFont typeface="Arial" panose="020B0604020202020204" pitchFamily="34" charset="0"/>
              <a:buChar char="•"/>
            </a:pPr>
            <a:r>
              <a:rPr lang="en-GB" sz="1600" dirty="0"/>
              <a:t>Cell types</a:t>
            </a:r>
          </a:p>
          <a:p>
            <a:pPr marL="742950" lvl="1" indent="-285750">
              <a:buFont typeface="Arial" panose="020B0604020202020204" pitchFamily="34" charset="0"/>
              <a:buChar char="•"/>
            </a:pPr>
            <a:r>
              <a:rPr lang="en-GB" sz="1600" dirty="0"/>
              <a:t>Local environment</a:t>
            </a:r>
          </a:p>
          <a:p>
            <a:pPr marL="285750" indent="-285750">
              <a:buFont typeface="Arial" panose="020B0604020202020204" pitchFamily="34" charset="0"/>
              <a:buChar char="•"/>
            </a:pPr>
            <a:r>
              <a:rPr lang="en-GB" sz="1600" dirty="0"/>
              <a:t>Need to identify and segment cells to quantify rich information</a:t>
            </a:r>
          </a:p>
          <a:p>
            <a:pPr marL="285750" indent="-285750">
              <a:buFont typeface="Arial" panose="020B0604020202020204" pitchFamily="34" charset="0"/>
              <a:buChar char="•"/>
            </a:pPr>
            <a:r>
              <a:rPr lang="en-GB" sz="1600" dirty="0"/>
              <a:t>But don’t want to have to use a fluorescent marker for the nucleus and cytoplasm:</a:t>
            </a:r>
          </a:p>
          <a:p>
            <a:pPr marL="742950" lvl="1" indent="-285750">
              <a:buFont typeface="Arial" panose="020B0604020202020204" pitchFamily="34" charset="0"/>
              <a:buChar char="•"/>
            </a:pPr>
            <a:r>
              <a:rPr lang="en-GB" sz="1600" dirty="0"/>
              <a:t>Cost of reagents</a:t>
            </a:r>
          </a:p>
          <a:p>
            <a:pPr marL="742950" lvl="1" indent="-285750">
              <a:buFont typeface="Arial" panose="020B0604020202020204" pitchFamily="34" charset="0"/>
              <a:buChar char="•"/>
            </a:pPr>
            <a:r>
              <a:rPr lang="en-GB" sz="1600" dirty="0"/>
              <a:t>Preparation time</a:t>
            </a:r>
          </a:p>
          <a:p>
            <a:pPr marL="742950" lvl="1" indent="-285750">
              <a:buFont typeface="Arial" panose="020B0604020202020204" pitchFamily="34" charset="0"/>
              <a:buChar char="•"/>
            </a:pPr>
            <a:r>
              <a:rPr lang="en-GB" sz="1600" dirty="0"/>
              <a:t>Uses up colour channels</a:t>
            </a:r>
          </a:p>
        </p:txBody>
      </p:sp>
    </p:spTree>
    <p:extLst>
      <p:ext uri="{BB962C8B-B14F-4D97-AF65-F5344CB8AC3E}">
        <p14:creationId xmlns:p14="http://schemas.microsoft.com/office/powerpoint/2010/main" val="12463889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248E6B-3311-4CE3-AB3E-159166CE71A5}"/>
              </a:ext>
            </a:extLst>
          </p:cNvPr>
          <p:cNvSpPr>
            <a:spLocks noGrp="1"/>
          </p:cNvSpPr>
          <p:nvPr>
            <p:ph type="title"/>
          </p:nvPr>
        </p:nvSpPr>
        <p:spPr/>
        <p:txBody>
          <a:bodyPr/>
          <a:lstStyle/>
          <a:p>
            <a:r>
              <a:rPr lang="en-GB" dirty="0"/>
              <a:t>Single Cell Segmentation – Without Fluorescent Markers</a:t>
            </a:r>
          </a:p>
        </p:txBody>
      </p:sp>
      <p:sp>
        <p:nvSpPr>
          <p:cNvPr id="3" name="Slide Number Placeholder 2">
            <a:extLst>
              <a:ext uri="{FF2B5EF4-FFF2-40B4-BE49-F238E27FC236}">
                <a16:creationId xmlns:a16="http://schemas.microsoft.com/office/drawing/2014/main" id="{923CABF4-91B5-46E1-B12C-6773AE091B12}"/>
              </a:ext>
            </a:extLst>
          </p:cNvPr>
          <p:cNvSpPr>
            <a:spLocks noGrp="1"/>
          </p:cNvSpPr>
          <p:nvPr>
            <p:ph type="sldNum" sz="quarter" idx="4"/>
          </p:nvPr>
        </p:nvSpPr>
        <p:spPr/>
        <p:txBody>
          <a:bodyPr/>
          <a:lstStyle/>
          <a:p>
            <a:fld id="{3C4F54F3-C349-4609-AFEE-01462D5C7942}" type="slidenum">
              <a:rPr lang="en-GB" smtClean="0"/>
              <a:pPr/>
              <a:t>24</a:t>
            </a:fld>
            <a:endParaRPr lang="en-GB" dirty="0"/>
          </a:p>
        </p:txBody>
      </p:sp>
      <p:pic>
        <p:nvPicPr>
          <p:cNvPr id="5" name="Picture 4" descr="A black and white photo of a crowd&#10;&#10;Description generated with very high confidence">
            <a:extLst>
              <a:ext uri="{FF2B5EF4-FFF2-40B4-BE49-F238E27FC236}">
                <a16:creationId xmlns:a16="http://schemas.microsoft.com/office/drawing/2014/main" id="{84EEBF19-05FE-44F3-BE7C-1CAFE09FF959}"/>
              </a:ext>
            </a:extLst>
          </p:cNvPr>
          <p:cNvPicPr>
            <a:picLocks noChangeAspect="1"/>
          </p:cNvPicPr>
          <p:nvPr/>
        </p:nvPicPr>
        <p:blipFill rotWithShape="1">
          <a:blip r:embed="rId2" cstate="screen">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a:ext>
            </a:extLst>
          </a:blip>
          <a:srcRect l="-2" t="-2"/>
          <a:stretch/>
        </p:blipFill>
        <p:spPr>
          <a:xfrm>
            <a:off x="1124676" y="658152"/>
            <a:ext cx="2499939" cy="2160000"/>
          </a:xfrm>
          <a:prstGeom prst="rect">
            <a:avLst/>
          </a:prstGeom>
        </p:spPr>
      </p:pic>
      <p:sp>
        <p:nvSpPr>
          <p:cNvPr id="14" name="TextBox 13">
            <a:extLst>
              <a:ext uri="{FF2B5EF4-FFF2-40B4-BE49-F238E27FC236}">
                <a16:creationId xmlns:a16="http://schemas.microsoft.com/office/drawing/2014/main" id="{A126780E-3B3E-4932-AC0D-9369B4045952}"/>
              </a:ext>
            </a:extLst>
          </p:cNvPr>
          <p:cNvSpPr txBox="1"/>
          <p:nvPr/>
        </p:nvSpPr>
        <p:spPr>
          <a:xfrm>
            <a:off x="5313327" y="2956117"/>
            <a:ext cx="3255736" cy="1077218"/>
          </a:xfrm>
          <a:prstGeom prst="rect">
            <a:avLst/>
          </a:prstGeom>
          <a:noFill/>
        </p:spPr>
        <p:txBody>
          <a:bodyPr wrap="square" rtlCol="0">
            <a:spAutoFit/>
          </a:bodyPr>
          <a:lstStyle/>
          <a:p>
            <a:pPr marL="285750" indent="-285750">
              <a:buFont typeface="Arial" panose="020B0604020202020204" pitchFamily="34" charset="0"/>
              <a:buChar char="•"/>
            </a:pPr>
            <a:r>
              <a:rPr lang="en-GB" sz="1600" dirty="0"/>
              <a:t>Bright field image – no labelling</a:t>
            </a:r>
          </a:p>
          <a:p>
            <a:pPr marL="285750" indent="-285750">
              <a:buFont typeface="Arial" panose="020B0604020202020204" pitchFamily="34" charset="0"/>
              <a:buChar char="•"/>
            </a:pPr>
            <a:r>
              <a:rPr lang="en-GB" sz="1600" dirty="0"/>
              <a:t>Very challenging to identify nuclei, even manually</a:t>
            </a:r>
          </a:p>
        </p:txBody>
      </p:sp>
    </p:spTree>
    <p:extLst>
      <p:ext uri="{BB962C8B-B14F-4D97-AF65-F5344CB8AC3E}">
        <p14:creationId xmlns:p14="http://schemas.microsoft.com/office/powerpoint/2010/main" val="34277864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248E6B-3311-4CE3-AB3E-159166CE71A5}"/>
              </a:ext>
            </a:extLst>
          </p:cNvPr>
          <p:cNvSpPr>
            <a:spLocks noGrp="1"/>
          </p:cNvSpPr>
          <p:nvPr>
            <p:ph type="title"/>
          </p:nvPr>
        </p:nvSpPr>
        <p:spPr/>
        <p:txBody>
          <a:bodyPr/>
          <a:lstStyle/>
          <a:p>
            <a:r>
              <a:rPr lang="en-GB" dirty="0"/>
              <a:t>Single Cell Segmentation – Without Fluorescent Markers</a:t>
            </a:r>
          </a:p>
        </p:txBody>
      </p:sp>
      <p:sp>
        <p:nvSpPr>
          <p:cNvPr id="3" name="Slide Number Placeholder 2">
            <a:extLst>
              <a:ext uri="{FF2B5EF4-FFF2-40B4-BE49-F238E27FC236}">
                <a16:creationId xmlns:a16="http://schemas.microsoft.com/office/drawing/2014/main" id="{923CABF4-91B5-46E1-B12C-6773AE091B12}"/>
              </a:ext>
            </a:extLst>
          </p:cNvPr>
          <p:cNvSpPr>
            <a:spLocks noGrp="1"/>
          </p:cNvSpPr>
          <p:nvPr>
            <p:ph type="sldNum" sz="quarter" idx="4"/>
          </p:nvPr>
        </p:nvSpPr>
        <p:spPr/>
        <p:txBody>
          <a:bodyPr/>
          <a:lstStyle/>
          <a:p>
            <a:fld id="{3C4F54F3-C349-4609-AFEE-01462D5C7942}" type="slidenum">
              <a:rPr lang="en-GB" smtClean="0"/>
              <a:pPr/>
              <a:t>25</a:t>
            </a:fld>
            <a:endParaRPr lang="en-GB" dirty="0"/>
          </a:p>
        </p:txBody>
      </p:sp>
      <p:pic>
        <p:nvPicPr>
          <p:cNvPr id="7" name="Picture 6" descr="A picture containing rain&#10;&#10;Description generated with high confidence">
            <a:extLst>
              <a:ext uri="{FF2B5EF4-FFF2-40B4-BE49-F238E27FC236}">
                <a16:creationId xmlns:a16="http://schemas.microsoft.com/office/drawing/2014/main" id="{BC4767DD-CF23-4AC3-8952-5623D3D3780F}"/>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5414475" y="658152"/>
            <a:ext cx="2499939" cy="2160000"/>
          </a:xfrm>
          <a:prstGeom prst="rect">
            <a:avLst/>
          </a:prstGeom>
        </p:spPr>
      </p:pic>
      <p:sp>
        <p:nvSpPr>
          <p:cNvPr id="10" name="Arrow: Right 9">
            <a:extLst>
              <a:ext uri="{FF2B5EF4-FFF2-40B4-BE49-F238E27FC236}">
                <a16:creationId xmlns:a16="http://schemas.microsoft.com/office/drawing/2014/main" id="{56871CAB-6034-4BC6-A3CA-EA8F6A70600B}"/>
              </a:ext>
            </a:extLst>
          </p:cNvPr>
          <p:cNvSpPr/>
          <p:nvPr/>
        </p:nvSpPr>
        <p:spPr>
          <a:xfrm rot="20041770">
            <a:off x="3708068" y="2742276"/>
            <a:ext cx="1587565" cy="633845"/>
          </a:xfrm>
          <a:prstGeom prst="rightArrow">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1" name="Arrow: Right 10">
            <a:extLst>
              <a:ext uri="{FF2B5EF4-FFF2-40B4-BE49-F238E27FC236}">
                <a16:creationId xmlns:a16="http://schemas.microsoft.com/office/drawing/2014/main" id="{ECA45787-C653-49A4-9D88-1C532144FEA7}"/>
              </a:ext>
            </a:extLst>
          </p:cNvPr>
          <p:cNvSpPr/>
          <p:nvPr/>
        </p:nvSpPr>
        <p:spPr>
          <a:xfrm>
            <a:off x="3725762" y="1450458"/>
            <a:ext cx="1587565" cy="633845"/>
          </a:xfrm>
          <a:prstGeom prst="rightArrow">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pic>
        <p:nvPicPr>
          <p:cNvPr id="13" name="Picture 12">
            <a:extLst>
              <a:ext uri="{FF2B5EF4-FFF2-40B4-BE49-F238E27FC236}">
                <a16:creationId xmlns:a16="http://schemas.microsoft.com/office/drawing/2014/main" id="{6D60EFEE-E157-460E-9845-BF2CC6D895DD}"/>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2"/>
          <a:stretch/>
        </p:blipFill>
        <p:spPr>
          <a:xfrm>
            <a:off x="1128756" y="2895817"/>
            <a:ext cx="2495859" cy="2103652"/>
          </a:xfrm>
          <a:prstGeom prst="rect">
            <a:avLst/>
          </a:prstGeom>
        </p:spPr>
      </p:pic>
      <p:sp>
        <p:nvSpPr>
          <p:cNvPr id="14" name="TextBox 13">
            <a:extLst>
              <a:ext uri="{FF2B5EF4-FFF2-40B4-BE49-F238E27FC236}">
                <a16:creationId xmlns:a16="http://schemas.microsoft.com/office/drawing/2014/main" id="{A126780E-3B3E-4932-AC0D-9369B4045952}"/>
              </a:ext>
            </a:extLst>
          </p:cNvPr>
          <p:cNvSpPr txBox="1"/>
          <p:nvPr/>
        </p:nvSpPr>
        <p:spPr>
          <a:xfrm>
            <a:off x="5313327" y="2956117"/>
            <a:ext cx="3255736" cy="1569660"/>
          </a:xfrm>
          <a:prstGeom prst="rect">
            <a:avLst/>
          </a:prstGeom>
          <a:noFill/>
        </p:spPr>
        <p:txBody>
          <a:bodyPr wrap="square" rtlCol="0">
            <a:spAutoFit/>
          </a:bodyPr>
          <a:lstStyle/>
          <a:p>
            <a:pPr marL="285750" indent="-285750">
              <a:buFont typeface="Arial" panose="020B0604020202020204" pitchFamily="34" charset="0"/>
              <a:buChar char="•"/>
            </a:pPr>
            <a:r>
              <a:rPr lang="en-GB" sz="1600" dirty="0"/>
              <a:t>Bright field image – no labelling</a:t>
            </a:r>
          </a:p>
          <a:p>
            <a:pPr marL="285750" indent="-285750">
              <a:buFont typeface="Arial" panose="020B0604020202020204" pitchFamily="34" charset="0"/>
              <a:buChar char="•"/>
            </a:pPr>
            <a:r>
              <a:rPr lang="en-GB" sz="1600" dirty="0"/>
              <a:t>Very challenging to identify nuclei, even manually</a:t>
            </a:r>
          </a:p>
          <a:p>
            <a:pPr marL="285750" indent="-285750">
              <a:buFont typeface="Arial" panose="020B0604020202020204" pitchFamily="34" charset="0"/>
              <a:buChar char="•"/>
            </a:pPr>
            <a:r>
              <a:rPr lang="en-GB" sz="1600" dirty="0"/>
              <a:t>Use fluorescent marker for training</a:t>
            </a:r>
          </a:p>
        </p:txBody>
      </p:sp>
      <p:sp>
        <p:nvSpPr>
          <p:cNvPr id="4" name="TextBox 3">
            <a:extLst>
              <a:ext uri="{FF2B5EF4-FFF2-40B4-BE49-F238E27FC236}">
                <a16:creationId xmlns:a16="http://schemas.microsoft.com/office/drawing/2014/main" id="{E43ACBDF-4EDC-43E7-8DCF-0238F8F3BFDA}"/>
              </a:ext>
            </a:extLst>
          </p:cNvPr>
          <p:cNvSpPr txBox="1"/>
          <p:nvPr/>
        </p:nvSpPr>
        <p:spPr>
          <a:xfrm>
            <a:off x="3725761" y="1100177"/>
            <a:ext cx="1587565" cy="523220"/>
          </a:xfrm>
          <a:prstGeom prst="rect">
            <a:avLst/>
          </a:prstGeom>
          <a:noFill/>
        </p:spPr>
        <p:txBody>
          <a:bodyPr wrap="square" rtlCol="0">
            <a:spAutoFit/>
          </a:bodyPr>
          <a:lstStyle/>
          <a:p>
            <a:pPr algn="ctr"/>
            <a:r>
              <a:rPr lang="en-GB" sz="1400" dirty="0"/>
              <a:t>Train neural network</a:t>
            </a:r>
          </a:p>
        </p:txBody>
      </p:sp>
      <p:sp>
        <p:nvSpPr>
          <p:cNvPr id="15" name="TextBox 14">
            <a:extLst>
              <a:ext uri="{FF2B5EF4-FFF2-40B4-BE49-F238E27FC236}">
                <a16:creationId xmlns:a16="http://schemas.microsoft.com/office/drawing/2014/main" id="{501E776D-1223-4AEC-B3E2-7288D76C1534}"/>
              </a:ext>
            </a:extLst>
          </p:cNvPr>
          <p:cNvSpPr txBox="1"/>
          <p:nvPr/>
        </p:nvSpPr>
        <p:spPr>
          <a:xfrm rot="20041178">
            <a:off x="3701345" y="3313278"/>
            <a:ext cx="1587565" cy="523220"/>
          </a:xfrm>
          <a:prstGeom prst="rect">
            <a:avLst/>
          </a:prstGeom>
          <a:noFill/>
        </p:spPr>
        <p:txBody>
          <a:bodyPr wrap="square" rtlCol="0">
            <a:spAutoFit/>
          </a:bodyPr>
          <a:lstStyle/>
          <a:p>
            <a:pPr algn="ctr"/>
            <a:r>
              <a:rPr lang="en-GB" sz="1400" dirty="0"/>
              <a:t>Classical image analysis</a:t>
            </a:r>
          </a:p>
        </p:txBody>
      </p:sp>
      <p:pic>
        <p:nvPicPr>
          <p:cNvPr id="16" name="Picture 15" descr="A black and white photo of a crowd&#10;&#10;Description generated with very high confidence">
            <a:extLst>
              <a:ext uri="{FF2B5EF4-FFF2-40B4-BE49-F238E27FC236}">
                <a16:creationId xmlns:a16="http://schemas.microsoft.com/office/drawing/2014/main" id="{D5708285-4D82-4D62-9DA2-AE2AC03FA002}"/>
              </a:ext>
            </a:extLst>
          </p:cNvPr>
          <p:cNvPicPr>
            <a:picLocks noChangeAspect="1"/>
          </p:cNvPicPr>
          <p:nvPr/>
        </p:nvPicPr>
        <p:blipFill rotWithShape="1">
          <a:blip r:embed="rId4" cstate="screen">
            <a:extLst>
              <a:ext uri="{BEBA8EAE-BF5A-486C-A8C5-ECC9F3942E4B}">
                <a14:imgProps xmlns:a14="http://schemas.microsoft.com/office/drawing/2010/main">
                  <a14:imgLayer r:embed="rId5">
                    <a14:imgEffect>
                      <a14:brightnessContrast bright="20000"/>
                    </a14:imgEffect>
                  </a14:imgLayer>
                </a14:imgProps>
              </a:ext>
              <a:ext uri="{28A0092B-C50C-407E-A947-70E740481C1C}">
                <a14:useLocalDpi xmlns:a14="http://schemas.microsoft.com/office/drawing/2010/main"/>
              </a:ext>
            </a:extLst>
          </a:blip>
          <a:srcRect l="-2" t="-2"/>
          <a:stretch/>
        </p:blipFill>
        <p:spPr>
          <a:xfrm>
            <a:off x="1124676" y="658152"/>
            <a:ext cx="2499939" cy="2160000"/>
          </a:xfrm>
          <a:prstGeom prst="rect">
            <a:avLst/>
          </a:prstGeom>
        </p:spPr>
      </p:pic>
    </p:spTree>
    <p:extLst>
      <p:ext uri="{BB962C8B-B14F-4D97-AF65-F5344CB8AC3E}">
        <p14:creationId xmlns:p14="http://schemas.microsoft.com/office/powerpoint/2010/main" val="629718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4"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248E6B-3311-4CE3-AB3E-159166CE71A5}"/>
              </a:ext>
            </a:extLst>
          </p:cNvPr>
          <p:cNvSpPr>
            <a:spLocks noGrp="1"/>
          </p:cNvSpPr>
          <p:nvPr>
            <p:ph type="title"/>
          </p:nvPr>
        </p:nvSpPr>
        <p:spPr/>
        <p:txBody>
          <a:bodyPr/>
          <a:lstStyle/>
          <a:p>
            <a:r>
              <a:rPr lang="en-GB" dirty="0"/>
              <a:t>Single Cell Segmentation – Without Fluorescent Markers</a:t>
            </a:r>
          </a:p>
        </p:txBody>
      </p:sp>
      <p:sp>
        <p:nvSpPr>
          <p:cNvPr id="3" name="Slide Number Placeholder 2">
            <a:extLst>
              <a:ext uri="{FF2B5EF4-FFF2-40B4-BE49-F238E27FC236}">
                <a16:creationId xmlns:a16="http://schemas.microsoft.com/office/drawing/2014/main" id="{923CABF4-91B5-46E1-B12C-6773AE091B12}"/>
              </a:ext>
            </a:extLst>
          </p:cNvPr>
          <p:cNvSpPr>
            <a:spLocks noGrp="1"/>
          </p:cNvSpPr>
          <p:nvPr>
            <p:ph type="sldNum" sz="quarter" idx="4"/>
          </p:nvPr>
        </p:nvSpPr>
        <p:spPr/>
        <p:txBody>
          <a:bodyPr/>
          <a:lstStyle/>
          <a:p>
            <a:fld id="{3C4F54F3-C349-4609-AFEE-01462D5C7942}" type="slidenum">
              <a:rPr lang="en-GB" smtClean="0"/>
              <a:pPr/>
              <a:t>26</a:t>
            </a:fld>
            <a:endParaRPr lang="en-GB" dirty="0"/>
          </a:p>
        </p:txBody>
      </p:sp>
      <p:pic>
        <p:nvPicPr>
          <p:cNvPr id="7" name="Picture 6" descr="A picture containing rain&#10;&#10;Description generated with high confidence">
            <a:extLst>
              <a:ext uri="{FF2B5EF4-FFF2-40B4-BE49-F238E27FC236}">
                <a16:creationId xmlns:a16="http://schemas.microsoft.com/office/drawing/2014/main" id="{BC4767DD-CF23-4AC3-8952-5623D3D3780F}"/>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5414475" y="658152"/>
            <a:ext cx="2499939" cy="2160000"/>
          </a:xfrm>
          <a:prstGeom prst="rect">
            <a:avLst/>
          </a:prstGeom>
        </p:spPr>
      </p:pic>
      <p:sp>
        <p:nvSpPr>
          <p:cNvPr id="11" name="Arrow: Right 10">
            <a:extLst>
              <a:ext uri="{FF2B5EF4-FFF2-40B4-BE49-F238E27FC236}">
                <a16:creationId xmlns:a16="http://schemas.microsoft.com/office/drawing/2014/main" id="{ECA45787-C653-49A4-9D88-1C532144FEA7}"/>
              </a:ext>
            </a:extLst>
          </p:cNvPr>
          <p:cNvSpPr/>
          <p:nvPr/>
        </p:nvSpPr>
        <p:spPr>
          <a:xfrm>
            <a:off x="3725762" y="1450458"/>
            <a:ext cx="1587565" cy="633845"/>
          </a:xfrm>
          <a:prstGeom prst="rightArrow">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pic>
        <p:nvPicPr>
          <p:cNvPr id="13" name="Picture 12">
            <a:extLst>
              <a:ext uri="{FF2B5EF4-FFF2-40B4-BE49-F238E27FC236}">
                <a16:creationId xmlns:a16="http://schemas.microsoft.com/office/drawing/2014/main" id="{6D60EFEE-E157-460E-9845-BF2CC6D895DD}"/>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2"/>
          <a:stretch/>
        </p:blipFill>
        <p:spPr>
          <a:xfrm>
            <a:off x="1128756" y="2895817"/>
            <a:ext cx="2495859" cy="2103652"/>
          </a:xfrm>
          <a:prstGeom prst="rect">
            <a:avLst/>
          </a:prstGeom>
        </p:spPr>
      </p:pic>
      <p:sp>
        <p:nvSpPr>
          <p:cNvPr id="12" name="Cross 11">
            <a:extLst>
              <a:ext uri="{FF2B5EF4-FFF2-40B4-BE49-F238E27FC236}">
                <a16:creationId xmlns:a16="http://schemas.microsoft.com/office/drawing/2014/main" id="{C4D25CAA-C950-4E7D-836D-D30E982DBFAA}"/>
              </a:ext>
            </a:extLst>
          </p:cNvPr>
          <p:cNvSpPr/>
          <p:nvPr/>
        </p:nvSpPr>
        <p:spPr>
          <a:xfrm rot="2700000">
            <a:off x="1001899" y="2539427"/>
            <a:ext cx="2816429" cy="2816429"/>
          </a:xfrm>
          <a:prstGeom prst="plus">
            <a:avLst>
              <a:gd name="adj" fmla="val 42391"/>
            </a:avLst>
          </a:prstGeom>
          <a:solidFill>
            <a:srgbClr val="C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Box 13">
            <a:extLst>
              <a:ext uri="{FF2B5EF4-FFF2-40B4-BE49-F238E27FC236}">
                <a16:creationId xmlns:a16="http://schemas.microsoft.com/office/drawing/2014/main" id="{A126780E-3B3E-4932-AC0D-9369B4045952}"/>
              </a:ext>
            </a:extLst>
          </p:cNvPr>
          <p:cNvSpPr txBox="1"/>
          <p:nvPr/>
        </p:nvSpPr>
        <p:spPr>
          <a:xfrm>
            <a:off x="5313327" y="2956117"/>
            <a:ext cx="3255736" cy="2062103"/>
          </a:xfrm>
          <a:prstGeom prst="rect">
            <a:avLst/>
          </a:prstGeom>
          <a:noFill/>
        </p:spPr>
        <p:txBody>
          <a:bodyPr wrap="square" rtlCol="0">
            <a:spAutoFit/>
          </a:bodyPr>
          <a:lstStyle/>
          <a:p>
            <a:pPr marL="285750" indent="-285750">
              <a:buFont typeface="Arial" panose="020B0604020202020204" pitchFamily="34" charset="0"/>
              <a:buChar char="•"/>
            </a:pPr>
            <a:r>
              <a:rPr lang="en-GB" sz="1600" dirty="0"/>
              <a:t>Bright field image – no labelling</a:t>
            </a:r>
          </a:p>
          <a:p>
            <a:pPr marL="285750" indent="-285750">
              <a:buFont typeface="Arial" panose="020B0604020202020204" pitchFamily="34" charset="0"/>
              <a:buChar char="•"/>
            </a:pPr>
            <a:r>
              <a:rPr lang="en-GB" sz="1600" dirty="0"/>
              <a:t>Very challenging to identify nuclei, even manually</a:t>
            </a:r>
          </a:p>
          <a:p>
            <a:pPr marL="285750" indent="-285750">
              <a:buFont typeface="Arial" panose="020B0604020202020204" pitchFamily="34" charset="0"/>
              <a:buChar char="•"/>
            </a:pPr>
            <a:r>
              <a:rPr lang="en-GB" sz="1600" dirty="0"/>
              <a:t>Use fluorescent marker for training</a:t>
            </a:r>
          </a:p>
          <a:p>
            <a:pPr marL="285750" indent="-285750">
              <a:buFont typeface="Arial" panose="020B0604020202020204" pitchFamily="34" charset="0"/>
              <a:buChar char="•"/>
            </a:pPr>
            <a:r>
              <a:rPr lang="en-GB" sz="1600" dirty="0"/>
              <a:t>Then drop fluorescent marker once trained</a:t>
            </a:r>
          </a:p>
        </p:txBody>
      </p:sp>
      <p:sp>
        <p:nvSpPr>
          <p:cNvPr id="15" name="TextBox 14">
            <a:extLst>
              <a:ext uri="{FF2B5EF4-FFF2-40B4-BE49-F238E27FC236}">
                <a16:creationId xmlns:a16="http://schemas.microsoft.com/office/drawing/2014/main" id="{7F8F19E0-9937-4308-A61D-5FE3ADCE4CC6}"/>
              </a:ext>
            </a:extLst>
          </p:cNvPr>
          <p:cNvSpPr txBox="1"/>
          <p:nvPr/>
        </p:nvSpPr>
        <p:spPr>
          <a:xfrm>
            <a:off x="3725761" y="1100177"/>
            <a:ext cx="1587565" cy="523220"/>
          </a:xfrm>
          <a:prstGeom prst="rect">
            <a:avLst/>
          </a:prstGeom>
          <a:noFill/>
        </p:spPr>
        <p:txBody>
          <a:bodyPr wrap="square" rtlCol="0">
            <a:spAutoFit/>
          </a:bodyPr>
          <a:lstStyle/>
          <a:p>
            <a:pPr algn="ctr"/>
            <a:r>
              <a:rPr lang="en-GB" sz="1400" dirty="0"/>
              <a:t>Train neural network</a:t>
            </a:r>
          </a:p>
        </p:txBody>
      </p:sp>
      <p:pic>
        <p:nvPicPr>
          <p:cNvPr id="17" name="Picture 16" descr="A black and white photo of a crowd&#10;&#10;Description generated with very high confidence">
            <a:extLst>
              <a:ext uri="{FF2B5EF4-FFF2-40B4-BE49-F238E27FC236}">
                <a16:creationId xmlns:a16="http://schemas.microsoft.com/office/drawing/2014/main" id="{E44C091A-F838-4C5A-B0A0-B31E67812A20}"/>
              </a:ext>
            </a:extLst>
          </p:cNvPr>
          <p:cNvPicPr>
            <a:picLocks noChangeAspect="1"/>
          </p:cNvPicPr>
          <p:nvPr/>
        </p:nvPicPr>
        <p:blipFill rotWithShape="1">
          <a:blip r:embed="rId4" cstate="screen">
            <a:extLst>
              <a:ext uri="{BEBA8EAE-BF5A-486C-A8C5-ECC9F3942E4B}">
                <a14:imgProps xmlns:a14="http://schemas.microsoft.com/office/drawing/2010/main">
                  <a14:imgLayer r:embed="rId5">
                    <a14:imgEffect>
                      <a14:brightnessContrast bright="20000"/>
                    </a14:imgEffect>
                  </a14:imgLayer>
                </a14:imgProps>
              </a:ext>
              <a:ext uri="{28A0092B-C50C-407E-A947-70E740481C1C}">
                <a14:useLocalDpi xmlns:a14="http://schemas.microsoft.com/office/drawing/2010/main"/>
              </a:ext>
            </a:extLst>
          </a:blip>
          <a:srcRect l="-2" t="-2"/>
          <a:stretch/>
        </p:blipFill>
        <p:spPr>
          <a:xfrm>
            <a:off x="1124676" y="658152"/>
            <a:ext cx="2499939" cy="2160000"/>
          </a:xfrm>
          <a:prstGeom prst="rect">
            <a:avLst/>
          </a:prstGeom>
        </p:spPr>
      </p:pic>
    </p:spTree>
    <p:extLst>
      <p:ext uri="{BB962C8B-B14F-4D97-AF65-F5344CB8AC3E}">
        <p14:creationId xmlns:p14="http://schemas.microsoft.com/office/powerpoint/2010/main" val="19037892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953D46-8EAB-42DB-814C-7C75B7B39742}"/>
              </a:ext>
            </a:extLst>
          </p:cNvPr>
          <p:cNvSpPr>
            <a:spLocks noGrp="1"/>
          </p:cNvSpPr>
          <p:nvPr>
            <p:ph type="title"/>
          </p:nvPr>
        </p:nvSpPr>
        <p:spPr>
          <a:xfrm>
            <a:off x="237062" y="144000"/>
            <a:ext cx="8765651" cy="504000"/>
          </a:xfrm>
        </p:spPr>
        <p:txBody>
          <a:bodyPr/>
          <a:lstStyle/>
          <a:p>
            <a:r>
              <a:rPr lang="en-GB" dirty="0"/>
              <a:t>U-net architecture</a:t>
            </a:r>
          </a:p>
        </p:txBody>
      </p:sp>
      <p:sp>
        <p:nvSpPr>
          <p:cNvPr id="3" name="Slide Number Placeholder 2">
            <a:extLst>
              <a:ext uri="{FF2B5EF4-FFF2-40B4-BE49-F238E27FC236}">
                <a16:creationId xmlns:a16="http://schemas.microsoft.com/office/drawing/2014/main" id="{56B1DA5B-9D1E-4CDA-9300-872400E76EED}"/>
              </a:ext>
            </a:extLst>
          </p:cNvPr>
          <p:cNvSpPr>
            <a:spLocks noGrp="1"/>
          </p:cNvSpPr>
          <p:nvPr>
            <p:ph type="sldNum" sz="quarter" idx="4"/>
          </p:nvPr>
        </p:nvSpPr>
        <p:spPr/>
        <p:txBody>
          <a:bodyPr/>
          <a:lstStyle/>
          <a:p>
            <a:fld id="{3C4F54F3-C349-4609-AFEE-01462D5C7942}" type="slidenum">
              <a:rPr lang="en-GB" smtClean="0"/>
              <a:pPr/>
              <a:t>27</a:t>
            </a:fld>
            <a:endParaRPr lang="en-GB" dirty="0"/>
          </a:p>
        </p:txBody>
      </p:sp>
      <p:sp>
        <p:nvSpPr>
          <p:cNvPr id="6" name="Rectangle 5">
            <a:extLst>
              <a:ext uri="{FF2B5EF4-FFF2-40B4-BE49-F238E27FC236}">
                <a16:creationId xmlns:a16="http://schemas.microsoft.com/office/drawing/2014/main" id="{538ABCAB-E854-4862-9E7A-27810470ADB8}"/>
              </a:ext>
            </a:extLst>
          </p:cNvPr>
          <p:cNvSpPr/>
          <p:nvPr/>
        </p:nvSpPr>
        <p:spPr>
          <a:xfrm>
            <a:off x="-115261" y="887486"/>
            <a:ext cx="1494239" cy="1494239"/>
          </a:xfrm>
          <a:prstGeom prst="rect">
            <a:avLst/>
          </a:prstGeom>
          <a:blipFill>
            <a:blip r:embed="rId2" cstate="screen">
              <a:extLst>
                <a:ext uri="{28A0092B-C50C-407E-A947-70E740481C1C}">
                  <a14:useLocalDpi xmlns:a14="http://schemas.microsoft.com/office/drawing/2010/main"/>
                </a:ext>
              </a:extLst>
            </a:blip>
            <a:stretch>
              <a:fillRect/>
            </a:stretch>
          </a:blipFill>
          <a:ln w="57150">
            <a:solidFill>
              <a:srgbClr val="002F5F"/>
            </a:solidFill>
          </a:ln>
          <a:scene3d>
            <a:camera prst="isometricRightUp">
              <a:rot lat="1200000" lon="18000000" rev="0"/>
            </a:camera>
            <a:lightRig rig="threePt" dir="t">
              <a:rot lat="0" lon="0" rev="1200000"/>
            </a:lightRig>
          </a:scene3d>
          <a:sp3d extrusionH="38100" prstMaterial="metal">
            <a:bevelT w="25400" h="254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GB" dirty="0"/>
          </a:p>
        </p:txBody>
      </p:sp>
      <p:sp>
        <p:nvSpPr>
          <p:cNvPr id="7" name="Rectangle 6">
            <a:extLst>
              <a:ext uri="{FF2B5EF4-FFF2-40B4-BE49-F238E27FC236}">
                <a16:creationId xmlns:a16="http://schemas.microsoft.com/office/drawing/2014/main" id="{DDAB0294-4972-4349-9C23-27B46972B439}"/>
              </a:ext>
            </a:extLst>
          </p:cNvPr>
          <p:cNvSpPr/>
          <p:nvPr/>
        </p:nvSpPr>
        <p:spPr>
          <a:xfrm>
            <a:off x="247793" y="883139"/>
            <a:ext cx="1493926" cy="1493926"/>
          </a:xfrm>
          <a:prstGeom prst="rect">
            <a:avLst/>
          </a:prstGeom>
          <a:solidFill>
            <a:schemeClr val="bg1"/>
          </a:solidFill>
          <a:ln w="57150">
            <a:solidFill>
              <a:schemeClr val="tx1">
                <a:lumMod val="65000"/>
                <a:lumOff val="35000"/>
              </a:schemeClr>
            </a:solidFill>
          </a:ln>
          <a:scene3d>
            <a:camera prst="isometricRightUp">
              <a:rot lat="1200000" lon="18000000" rev="0"/>
            </a:camera>
            <a:lightRig rig="threePt" dir="t">
              <a:rot lat="0" lon="0" rev="1200000"/>
            </a:lightRig>
          </a:scene3d>
          <a:sp3d extrusionH="63500" prstMaterial="metal">
            <a:bevelT w="0" h="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GB" dirty="0"/>
          </a:p>
        </p:txBody>
      </p:sp>
      <p:sp>
        <p:nvSpPr>
          <p:cNvPr id="8" name="Rectangle 7">
            <a:extLst>
              <a:ext uri="{FF2B5EF4-FFF2-40B4-BE49-F238E27FC236}">
                <a16:creationId xmlns:a16="http://schemas.microsoft.com/office/drawing/2014/main" id="{619BF0BA-9129-4472-993E-6E06CAE7071C}"/>
              </a:ext>
            </a:extLst>
          </p:cNvPr>
          <p:cNvSpPr/>
          <p:nvPr/>
        </p:nvSpPr>
        <p:spPr>
          <a:xfrm>
            <a:off x="368353" y="906389"/>
            <a:ext cx="1493926" cy="1493926"/>
          </a:xfrm>
          <a:prstGeom prst="rect">
            <a:avLst/>
          </a:prstGeom>
          <a:solidFill>
            <a:schemeClr val="bg1"/>
          </a:solidFill>
          <a:ln w="38100">
            <a:solidFill>
              <a:schemeClr val="tx1">
                <a:lumMod val="65000"/>
                <a:lumOff val="35000"/>
              </a:schemeClr>
            </a:solidFill>
          </a:ln>
          <a:scene3d>
            <a:camera prst="isometricRightUp">
              <a:rot lat="1200000" lon="18000000" rev="0"/>
            </a:camera>
            <a:lightRig rig="threePt" dir="t">
              <a:rot lat="0" lon="0" rev="1200000"/>
            </a:lightRig>
          </a:scene3d>
          <a:sp3d extrusionH="63500" prstMaterial="metal">
            <a:bevelT w="0" h="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GB" dirty="0"/>
          </a:p>
        </p:txBody>
      </p:sp>
      <p:sp>
        <p:nvSpPr>
          <p:cNvPr id="9" name="Rectangle 8">
            <a:extLst>
              <a:ext uri="{FF2B5EF4-FFF2-40B4-BE49-F238E27FC236}">
                <a16:creationId xmlns:a16="http://schemas.microsoft.com/office/drawing/2014/main" id="{945BA78D-1F08-4980-AD55-8B1A9D5661C9}"/>
              </a:ext>
            </a:extLst>
          </p:cNvPr>
          <p:cNvSpPr/>
          <p:nvPr/>
        </p:nvSpPr>
        <p:spPr>
          <a:xfrm>
            <a:off x="929851" y="2442326"/>
            <a:ext cx="746963" cy="746963"/>
          </a:xfrm>
          <a:prstGeom prst="rect">
            <a:avLst/>
          </a:prstGeom>
          <a:solidFill>
            <a:srgbClr val="FFB9B9"/>
          </a:solidFill>
          <a:ln w="38100">
            <a:solidFill>
              <a:srgbClr val="920000"/>
            </a:solidFill>
          </a:ln>
          <a:scene3d>
            <a:camera prst="isometricRightUp">
              <a:rot lat="1200000" lon="18000000" rev="0"/>
            </a:camera>
            <a:lightRig rig="threePt" dir="t">
              <a:rot lat="0" lon="0" rev="1200000"/>
            </a:lightRig>
          </a:scene3d>
          <a:sp3d extrusionH="63500" prstMaterial="metal">
            <a:bevelT w="0" h="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GB" dirty="0"/>
          </a:p>
        </p:txBody>
      </p:sp>
      <p:sp>
        <p:nvSpPr>
          <p:cNvPr id="10" name="Rectangle 9">
            <a:extLst>
              <a:ext uri="{FF2B5EF4-FFF2-40B4-BE49-F238E27FC236}">
                <a16:creationId xmlns:a16="http://schemas.microsoft.com/office/drawing/2014/main" id="{53F0E98B-C395-4A1A-A717-37C94CCBD559}"/>
              </a:ext>
            </a:extLst>
          </p:cNvPr>
          <p:cNvSpPr/>
          <p:nvPr/>
        </p:nvSpPr>
        <p:spPr>
          <a:xfrm>
            <a:off x="1101130" y="2486672"/>
            <a:ext cx="746963" cy="746963"/>
          </a:xfrm>
          <a:prstGeom prst="rect">
            <a:avLst/>
          </a:prstGeom>
          <a:solidFill>
            <a:schemeClr val="bg1"/>
          </a:solidFill>
          <a:ln w="38100">
            <a:solidFill>
              <a:schemeClr val="tx1">
                <a:lumMod val="65000"/>
                <a:lumOff val="35000"/>
              </a:schemeClr>
            </a:solidFill>
          </a:ln>
          <a:scene3d>
            <a:camera prst="isometricRightUp">
              <a:rot lat="1200000" lon="18000000" rev="0"/>
            </a:camera>
            <a:lightRig rig="threePt" dir="t">
              <a:rot lat="0" lon="0" rev="1200000"/>
            </a:lightRig>
          </a:scene3d>
          <a:sp3d extrusionH="127000" prstMaterial="metal">
            <a:bevelT w="0" h="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GB" dirty="0"/>
          </a:p>
        </p:txBody>
      </p:sp>
      <p:sp>
        <p:nvSpPr>
          <p:cNvPr id="11" name="Rectangle 10">
            <a:extLst>
              <a:ext uri="{FF2B5EF4-FFF2-40B4-BE49-F238E27FC236}">
                <a16:creationId xmlns:a16="http://schemas.microsoft.com/office/drawing/2014/main" id="{68EA97EF-4248-49C6-BDA4-852AB6665320}"/>
              </a:ext>
            </a:extLst>
          </p:cNvPr>
          <p:cNvSpPr/>
          <p:nvPr/>
        </p:nvSpPr>
        <p:spPr>
          <a:xfrm>
            <a:off x="1266982" y="2534022"/>
            <a:ext cx="746963" cy="746963"/>
          </a:xfrm>
          <a:prstGeom prst="rect">
            <a:avLst/>
          </a:prstGeom>
          <a:solidFill>
            <a:schemeClr val="bg1"/>
          </a:solidFill>
          <a:ln w="38100">
            <a:solidFill>
              <a:schemeClr val="tx1">
                <a:lumMod val="65000"/>
                <a:lumOff val="35000"/>
              </a:schemeClr>
            </a:solidFill>
          </a:ln>
          <a:scene3d>
            <a:camera prst="isometricRightUp">
              <a:rot lat="1200000" lon="18000000" rev="0"/>
            </a:camera>
            <a:lightRig rig="threePt" dir="t">
              <a:rot lat="0" lon="0" rev="1200000"/>
            </a:lightRig>
          </a:scene3d>
          <a:sp3d extrusionH="127000" prstMaterial="metal">
            <a:bevelT w="0" h="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GB" dirty="0"/>
          </a:p>
        </p:txBody>
      </p:sp>
      <p:sp>
        <p:nvSpPr>
          <p:cNvPr id="12" name="Rectangle 11">
            <a:extLst>
              <a:ext uri="{FF2B5EF4-FFF2-40B4-BE49-F238E27FC236}">
                <a16:creationId xmlns:a16="http://schemas.microsoft.com/office/drawing/2014/main" id="{CB98FA64-1B97-449A-A28F-25572D0C4174}"/>
              </a:ext>
            </a:extLst>
          </p:cNvPr>
          <p:cNvSpPr/>
          <p:nvPr/>
        </p:nvSpPr>
        <p:spPr>
          <a:xfrm>
            <a:off x="1558965" y="3484156"/>
            <a:ext cx="373482" cy="373482"/>
          </a:xfrm>
          <a:prstGeom prst="rect">
            <a:avLst/>
          </a:prstGeom>
          <a:solidFill>
            <a:srgbClr val="FFB9B9"/>
          </a:solidFill>
          <a:ln w="38100">
            <a:solidFill>
              <a:srgbClr val="920000"/>
            </a:solidFill>
          </a:ln>
          <a:scene3d>
            <a:camera prst="isometricRightUp">
              <a:rot lat="1200000" lon="18000000" rev="0"/>
            </a:camera>
            <a:lightRig rig="threePt" dir="t">
              <a:rot lat="0" lon="0" rev="1200000"/>
            </a:lightRig>
          </a:scene3d>
          <a:sp3d extrusionH="127000" prstMaterial="metal">
            <a:bevelT w="0" h="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GB" dirty="0"/>
          </a:p>
        </p:txBody>
      </p:sp>
      <p:sp>
        <p:nvSpPr>
          <p:cNvPr id="13" name="Rectangle 12">
            <a:extLst>
              <a:ext uri="{FF2B5EF4-FFF2-40B4-BE49-F238E27FC236}">
                <a16:creationId xmlns:a16="http://schemas.microsoft.com/office/drawing/2014/main" id="{4AB682BA-FBCE-43B8-9BFC-B08CCCC08BD7}"/>
              </a:ext>
            </a:extLst>
          </p:cNvPr>
          <p:cNvSpPr/>
          <p:nvPr/>
        </p:nvSpPr>
        <p:spPr>
          <a:xfrm>
            <a:off x="1808312" y="3535319"/>
            <a:ext cx="373482" cy="373482"/>
          </a:xfrm>
          <a:prstGeom prst="rect">
            <a:avLst/>
          </a:prstGeom>
          <a:solidFill>
            <a:schemeClr val="bg1"/>
          </a:solidFill>
          <a:ln w="38100">
            <a:solidFill>
              <a:schemeClr val="tx1">
                <a:lumMod val="65000"/>
                <a:lumOff val="35000"/>
              </a:schemeClr>
            </a:solidFill>
          </a:ln>
          <a:scene3d>
            <a:camera prst="isometricRightUp">
              <a:rot lat="1200000" lon="18000000" rev="0"/>
            </a:camera>
            <a:lightRig rig="threePt" dir="t">
              <a:rot lat="0" lon="0" rev="1200000"/>
            </a:lightRig>
          </a:scene3d>
          <a:sp3d extrusionH="203200" prstMaterial="metal">
            <a:bevelT w="0" h="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GB" dirty="0"/>
          </a:p>
        </p:txBody>
      </p:sp>
      <p:sp>
        <p:nvSpPr>
          <p:cNvPr id="14" name="Rectangle 13">
            <a:extLst>
              <a:ext uri="{FF2B5EF4-FFF2-40B4-BE49-F238E27FC236}">
                <a16:creationId xmlns:a16="http://schemas.microsoft.com/office/drawing/2014/main" id="{03228955-EB9E-44AC-9F72-EA784AF32D89}"/>
              </a:ext>
            </a:extLst>
          </p:cNvPr>
          <p:cNvSpPr/>
          <p:nvPr/>
        </p:nvSpPr>
        <p:spPr>
          <a:xfrm>
            <a:off x="2052493" y="3585542"/>
            <a:ext cx="373482" cy="373482"/>
          </a:xfrm>
          <a:prstGeom prst="rect">
            <a:avLst/>
          </a:prstGeom>
          <a:solidFill>
            <a:schemeClr val="bg1"/>
          </a:solidFill>
          <a:ln w="38100">
            <a:solidFill>
              <a:schemeClr val="tx1">
                <a:lumMod val="65000"/>
                <a:lumOff val="35000"/>
              </a:schemeClr>
            </a:solidFill>
          </a:ln>
          <a:scene3d>
            <a:camera prst="isometricRightUp">
              <a:rot lat="1200000" lon="18000000" rev="0"/>
            </a:camera>
            <a:lightRig rig="threePt" dir="t">
              <a:rot lat="0" lon="0" rev="1200000"/>
            </a:lightRig>
          </a:scene3d>
          <a:sp3d extrusionH="203200" prstMaterial="metal">
            <a:bevelT w="0" h="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GB" dirty="0"/>
          </a:p>
        </p:txBody>
      </p:sp>
      <p:sp>
        <p:nvSpPr>
          <p:cNvPr id="16" name="Rectangle 15">
            <a:extLst>
              <a:ext uri="{FF2B5EF4-FFF2-40B4-BE49-F238E27FC236}">
                <a16:creationId xmlns:a16="http://schemas.microsoft.com/office/drawing/2014/main" id="{2E55F2D9-B7C9-4519-9601-FA4E0B3907D5}"/>
              </a:ext>
            </a:extLst>
          </p:cNvPr>
          <p:cNvSpPr/>
          <p:nvPr/>
        </p:nvSpPr>
        <p:spPr>
          <a:xfrm>
            <a:off x="2272879" y="4155247"/>
            <a:ext cx="224089" cy="224089"/>
          </a:xfrm>
          <a:prstGeom prst="rect">
            <a:avLst/>
          </a:prstGeom>
          <a:solidFill>
            <a:srgbClr val="FFB9B9"/>
          </a:solidFill>
          <a:ln w="38100">
            <a:solidFill>
              <a:srgbClr val="920000"/>
            </a:solidFill>
          </a:ln>
          <a:scene3d>
            <a:camera prst="isometricRightUp">
              <a:rot lat="1200000" lon="18000000" rev="0"/>
            </a:camera>
            <a:lightRig rig="threePt" dir="t">
              <a:rot lat="0" lon="0" rev="1200000"/>
            </a:lightRig>
          </a:scene3d>
          <a:sp3d extrusionH="203200" prstMaterial="metal">
            <a:bevelT w="0" h="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GB" dirty="0"/>
          </a:p>
        </p:txBody>
      </p:sp>
      <p:sp>
        <p:nvSpPr>
          <p:cNvPr id="17" name="Rectangle 16">
            <a:extLst>
              <a:ext uri="{FF2B5EF4-FFF2-40B4-BE49-F238E27FC236}">
                <a16:creationId xmlns:a16="http://schemas.microsoft.com/office/drawing/2014/main" id="{29BA268D-E487-4315-BD81-F9854B785595}"/>
              </a:ext>
            </a:extLst>
          </p:cNvPr>
          <p:cNvSpPr/>
          <p:nvPr/>
        </p:nvSpPr>
        <p:spPr>
          <a:xfrm>
            <a:off x="2654110" y="4215074"/>
            <a:ext cx="224089" cy="224089"/>
          </a:xfrm>
          <a:prstGeom prst="rect">
            <a:avLst/>
          </a:prstGeom>
          <a:solidFill>
            <a:schemeClr val="bg1"/>
          </a:solidFill>
          <a:ln w="38100">
            <a:solidFill>
              <a:schemeClr val="tx1">
                <a:lumMod val="65000"/>
                <a:lumOff val="35000"/>
              </a:schemeClr>
            </a:solidFill>
          </a:ln>
          <a:scene3d>
            <a:camera prst="isometricRightUp">
              <a:rot lat="1200000" lon="18000000" rev="0"/>
            </a:camera>
            <a:lightRig rig="threePt" dir="t">
              <a:rot lat="0" lon="0" rev="1200000"/>
            </a:lightRig>
          </a:scene3d>
          <a:sp3d extrusionH="355600" prstMaterial="metal">
            <a:bevelT w="0" h="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GB" dirty="0"/>
          </a:p>
        </p:txBody>
      </p:sp>
      <p:sp>
        <p:nvSpPr>
          <p:cNvPr id="18" name="Rectangle 17">
            <a:extLst>
              <a:ext uri="{FF2B5EF4-FFF2-40B4-BE49-F238E27FC236}">
                <a16:creationId xmlns:a16="http://schemas.microsoft.com/office/drawing/2014/main" id="{D86DD8B1-7661-4FCA-AC68-8CB8DB7AE0A4}"/>
              </a:ext>
            </a:extLst>
          </p:cNvPr>
          <p:cNvSpPr/>
          <p:nvPr/>
        </p:nvSpPr>
        <p:spPr>
          <a:xfrm>
            <a:off x="3025011" y="4289357"/>
            <a:ext cx="224089" cy="224089"/>
          </a:xfrm>
          <a:prstGeom prst="rect">
            <a:avLst/>
          </a:prstGeom>
          <a:solidFill>
            <a:schemeClr val="bg1"/>
          </a:solidFill>
          <a:ln w="38100">
            <a:solidFill>
              <a:schemeClr val="tx1">
                <a:lumMod val="65000"/>
                <a:lumOff val="35000"/>
              </a:schemeClr>
            </a:solidFill>
          </a:ln>
          <a:scene3d>
            <a:camera prst="isometricRightUp">
              <a:rot lat="1200000" lon="18000000" rev="0"/>
            </a:camera>
            <a:lightRig rig="threePt" dir="t">
              <a:rot lat="0" lon="0" rev="1200000"/>
            </a:lightRig>
          </a:scene3d>
          <a:sp3d extrusionH="355600" prstMaterial="metal">
            <a:bevelT w="0" h="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GB" dirty="0"/>
          </a:p>
        </p:txBody>
      </p:sp>
      <p:sp>
        <p:nvSpPr>
          <p:cNvPr id="21" name="Rectangle 20">
            <a:extLst>
              <a:ext uri="{FF2B5EF4-FFF2-40B4-BE49-F238E27FC236}">
                <a16:creationId xmlns:a16="http://schemas.microsoft.com/office/drawing/2014/main" id="{A060884B-C74D-45D4-8B57-02BAE27B55F9}"/>
              </a:ext>
            </a:extLst>
          </p:cNvPr>
          <p:cNvSpPr/>
          <p:nvPr/>
        </p:nvSpPr>
        <p:spPr>
          <a:xfrm>
            <a:off x="3354556" y="4708456"/>
            <a:ext cx="149393" cy="149393"/>
          </a:xfrm>
          <a:prstGeom prst="rect">
            <a:avLst/>
          </a:prstGeom>
          <a:solidFill>
            <a:srgbClr val="FFB9B9"/>
          </a:solidFill>
          <a:ln w="38100">
            <a:solidFill>
              <a:srgbClr val="920000"/>
            </a:solidFill>
          </a:ln>
          <a:scene3d>
            <a:camera prst="isometricRightUp">
              <a:rot lat="1200000" lon="18000000" rev="0"/>
            </a:camera>
            <a:lightRig rig="threePt" dir="t">
              <a:rot lat="0" lon="0" rev="1200000"/>
            </a:lightRig>
          </a:scene3d>
          <a:sp3d extrusionH="355600" prstMaterial="metal">
            <a:bevelT w="0" h="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GB" dirty="0"/>
          </a:p>
        </p:txBody>
      </p:sp>
      <p:sp>
        <p:nvSpPr>
          <p:cNvPr id="26" name="Rectangle 25">
            <a:extLst>
              <a:ext uri="{FF2B5EF4-FFF2-40B4-BE49-F238E27FC236}">
                <a16:creationId xmlns:a16="http://schemas.microsoft.com/office/drawing/2014/main" id="{1D2D9C98-3F00-44EC-B02C-1C327B974BC5}"/>
              </a:ext>
            </a:extLst>
          </p:cNvPr>
          <p:cNvSpPr/>
          <p:nvPr/>
        </p:nvSpPr>
        <p:spPr>
          <a:xfrm>
            <a:off x="7512521" y="4726262"/>
            <a:ext cx="1527612" cy="288000"/>
          </a:xfrm>
          <a:prstGeom prst="rect">
            <a:avLst/>
          </a:prstGeom>
          <a:solidFill>
            <a:schemeClr val="bg2">
              <a:lumMod val="20000"/>
              <a:lumOff val="80000"/>
            </a:schemeClr>
          </a:solidFill>
          <a:ln w="38100">
            <a:solidFill>
              <a:schemeClr val="bg2"/>
            </a:solidFill>
          </a:ln>
          <a:scene3d>
            <a:camera prst="orthographicFront"/>
            <a:lightRig rig="threePt" dir="t">
              <a:rot lat="0" lon="0" rev="1200000"/>
            </a:lightRig>
          </a:scene3d>
          <a:sp3d extrusionH="609600" prstMaterial="metal">
            <a:bevelT w="0" h="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GB" sz="1000" dirty="0">
                <a:solidFill>
                  <a:schemeClr val="tx1"/>
                </a:solidFill>
              </a:rPr>
              <a:t>Conv2D(1x1)+Sigmoid</a:t>
            </a:r>
          </a:p>
        </p:txBody>
      </p:sp>
      <p:sp>
        <p:nvSpPr>
          <p:cNvPr id="28" name="Rectangle 27">
            <a:extLst>
              <a:ext uri="{FF2B5EF4-FFF2-40B4-BE49-F238E27FC236}">
                <a16:creationId xmlns:a16="http://schemas.microsoft.com/office/drawing/2014/main" id="{39A0A2ED-C59B-4B03-9489-A6881E9C33CF}"/>
              </a:ext>
            </a:extLst>
          </p:cNvPr>
          <p:cNvSpPr/>
          <p:nvPr/>
        </p:nvSpPr>
        <p:spPr>
          <a:xfrm>
            <a:off x="7507745" y="3955104"/>
            <a:ext cx="1527613" cy="288000"/>
          </a:xfrm>
          <a:prstGeom prst="rect">
            <a:avLst/>
          </a:prstGeom>
          <a:solidFill>
            <a:srgbClr val="FFB9B9"/>
          </a:solidFill>
          <a:ln w="38100">
            <a:solidFill>
              <a:srgbClr val="920000"/>
            </a:solidFill>
          </a:ln>
          <a:scene3d>
            <a:camera prst="orthographicFront"/>
            <a:lightRig rig="threePt" dir="t">
              <a:rot lat="0" lon="0" rev="1200000"/>
            </a:lightRig>
          </a:scene3d>
          <a:sp3d extrusionH="508000" prstMaterial="metal">
            <a:bevelT w="0" h="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GB" sz="1000" dirty="0">
                <a:solidFill>
                  <a:schemeClr val="tx1"/>
                </a:solidFill>
              </a:rPr>
              <a:t>MaxPool2D(2x2)</a:t>
            </a:r>
          </a:p>
        </p:txBody>
      </p:sp>
      <p:sp>
        <p:nvSpPr>
          <p:cNvPr id="29" name="Rectangle 28">
            <a:extLst>
              <a:ext uri="{FF2B5EF4-FFF2-40B4-BE49-F238E27FC236}">
                <a16:creationId xmlns:a16="http://schemas.microsoft.com/office/drawing/2014/main" id="{5EDEFEB3-6ED2-4DFC-B9D7-D22B0B99F99B}"/>
              </a:ext>
            </a:extLst>
          </p:cNvPr>
          <p:cNvSpPr/>
          <p:nvPr/>
        </p:nvSpPr>
        <p:spPr>
          <a:xfrm>
            <a:off x="7507746" y="3569638"/>
            <a:ext cx="1527613" cy="288000"/>
          </a:xfrm>
          <a:prstGeom prst="rect">
            <a:avLst/>
          </a:prstGeom>
          <a:solidFill>
            <a:schemeClr val="bg1"/>
          </a:solidFill>
          <a:ln w="38100">
            <a:solidFill>
              <a:schemeClr val="tx1">
                <a:lumMod val="65000"/>
                <a:lumOff val="35000"/>
              </a:schemeClr>
            </a:solidFill>
          </a:ln>
          <a:scene3d>
            <a:camera prst="orthographicFront"/>
            <a:lightRig rig="threePt" dir="t">
              <a:rot lat="0" lon="0" rev="1200000"/>
            </a:lightRig>
          </a:scene3d>
          <a:sp3d extrusionH="508000" prstMaterial="metal">
            <a:bevelT w="0" h="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GB" sz="1000" dirty="0">
                <a:solidFill>
                  <a:schemeClr val="tx1"/>
                </a:solidFill>
              </a:rPr>
              <a:t>Conv2D(3x3)+ReLU</a:t>
            </a:r>
          </a:p>
        </p:txBody>
      </p:sp>
      <p:sp>
        <p:nvSpPr>
          <p:cNvPr id="30" name="Rectangle 29">
            <a:extLst>
              <a:ext uri="{FF2B5EF4-FFF2-40B4-BE49-F238E27FC236}">
                <a16:creationId xmlns:a16="http://schemas.microsoft.com/office/drawing/2014/main" id="{9B60C8F2-836A-4520-AB36-A8BF03F31768}"/>
              </a:ext>
            </a:extLst>
          </p:cNvPr>
          <p:cNvSpPr/>
          <p:nvPr/>
        </p:nvSpPr>
        <p:spPr>
          <a:xfrm>
            <a:off x="3971261" y="4823676"/>
            <a:ext cx="148286" cy="148286"/>
          </a:xfrm>
          <a:prstGeom prst="rect">
            <a:avLst/>
          </a:prstGeom>
          <a:solidFill>
            <a:schemeClr val="bg1"/>
          </a:solidFill>
          <a:ln w="38100">
            <a:solidFill>
              <a:schemeClr val="tx1">
                <a:lumMod val="65000"/>
                <a:lumOff val="35000"/>
              </a:schemeClr>
            </a:solidFill>
          </a:ln>
          <a:scene3d>
            <a:camera prst="isometricRightUp">
              <a:rot lat="1200000" lon="18000000" rev="0"/>
            </a:camera>
            <a:lightRig rig="threePt" dir="t">
              <a:rot lat="0" lon="0" rev="1200000"/>
            </a:lightRig>
          </a:scene3d>
          <a:sp3d extrusionH="609600" prstMaterial="metal">
            <a:bevelT w="0" h="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GB" dirty="0"/>
          </a:p>
        </p:txBody>
      </p:sp>
      <p:sp>
        <p:nvSpPr>
          <p:cNvPr id="31" name="Rectangle 30">
            <a:extLst>
              <a:ext uri="{FF2B5EF4-FFF2-40B4-BE49-F238E27FC236}">
                <a16:creationId xmlns:a16="http://schemas.microsoft.com/office/drawing/2014/main" id="{8A6E5266-ABAF-416F-8961-5110BFE2AB7F}"/>
              </a:ext>
            </a:extLst>
          </p:cNvPr>
          <p:cNvSpPr/>
          <p:nvPr/>
        </p:nvSpPr>
        <p:spPr>
          <a:xfrm>
            <a:off x="4581401" y="4934611"/>
            <a:ext cx="148286" cy="148286"/>
          </a:xfrm>
          <a:prstGeom prst="rect">
            <a:avLst/>
          </a:prstGeom>
          <a:solidFill>
            <a:schemeClr val="bg1"/>
          </a:solidFill>
          <a:ln w="38100">
            <a:solidFill>
              <a:schemeClr val="tx1">
                <a:lumMod val="65000"/>
                <a:lumOff val="35000"/>
              </a:schemeClr>
            </a:solidFill>
          </a:ln>
          <a:scene3d>
            <a:camera prst="isometricRightUp">
              <a:rot lat="1200000" lon="18000000" rev="0"/>
            </a:camera>
            <a:lightRig rig="threePt" dir="t">
              <a:rot lat="0" lon="0" rev="1200000"/>
            </a:lightRig>
          </a:scene3d>
          <a:sp3d extrusionH="609600" prstMaterial="metal">
            <a:bevelT w="0" h="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GB" dirty="0"/>
          </a:p>
        </p:txBody>
      </p:sp>
      <p:sp>
        <p:nvSpPr>
          <p:cNvPr id="33" name="Rectangle 32">
            <a:extLst>
              <a:ext uri="{FF2B5EF4-FFF2-40B4-BE49-F238E27FC236}">
                <a16:creationId xmlns:a16="http://schemas.microsoft.com/office/drawing/2014/main" id="{479D0611-21EB-490F-B5AD-FC25692FE356}"/>
              </a:ext>
            </a:extLst>
          </p:cNvPr>
          <p:cNvSpPr/>
          <p:nvPr/>
        </p:nvSpPr>
        <p:spPr>
          <a:xfrm>
            <a:off x="4720759" y="4354555"/>
            <a:ext cx="224089" cy="224089"/>
          </a:xfrm>
          <a:prstGeom prst="rect">
            <a:avLst/>
          </a:prstGeom>
          <a:solidFill>
            <a:schemeClr val="bg1"/>
          </a:solidFill>
          <a:ln w="38100">
            <a:solidFill>
              <a:schemeClr val="tx1">
                <a:lumMod val="65000"/>
                <a:lumOff val="35000"/>
              </a:schemeClr>
            </a:solidFill>
          </a:ln>
          <a:scene3d>
            <a:camera prst="isometricRightUp">
              <a:rot lat="1200000" lon="18000000" rev="0"/>
            </a:camera>
            <a:lightRig rig="threePt" dir="t">
              <a:rot lat="0" lon="0" rev="1200000"/>
            </a:lightRig>
          </a:scene3d>
          <a:sp3d extrusionH="355600" prstMaterial="metal">
            <a:bevelT w="0" h="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GB" dirty="0"/>
          </a:p>
        </p:txBody>
      </p:sp>
      <p:sp>
        <p:nvSpPr>
          <p:cNvPr id="32" name="Rectangle 31">
            <a:extLst>
              <a:ext uri="{FF2B5EF4-FFF2-40B4-BE49-F238E27FC236}">
                <a16:creationId xmlns:a16="http://schemas.microsoft.com/office/drawing/2014/main" id="{631FD6DA-640A-4433-8607-23CBBD73D205}"/>
              </a:ext>
            </a:extLst>
          </p:cNvPr>
          <p:cNvSpPr/>
          <p:nvPr/>
        </p:nvSpPr>
        <p:spPr>
          <a:xfrm>
            <a:off x="5044221" y="4416236"/>
            <a:ext cx="223777" cy="223777"/>
          </a:xfrm>
          <a:prstGeom prst="rect">
            <a:avLst/>
          </a:prstGeom>
          <a:solidFill>
            <a:srgbClr val="D1FFD3"/>
          </a:solidFill>
          <a:ln w="38100">
            <a:solidFill>
              <a:srgbClr val="007E39"/>
            </a:solidFill>
          </a:ln>
          <a:scene3d>
            <a:camera prst="isometricRightUp">
              <a:rot lat="1200000" lon="18000000" rev="0"/>
            </a:camera>
            <a:lightRig rig="threePt" dir="t">
              <a:rot lat="0" lon="0" rev="1200000"/>
            </a:lightRig>
          </a:scene3d>
          <a:sp3d extrusionH="355600" prstMaterial="metal">
            <a:bevelT w="0" h="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GB" dirty="0"/>
          </a:p>
        </p:txBody>
      </p:sp>
      <p:sp>
        <p:nvSpPr>
          <p:cNvPr id="35" name="Rectangle 34">
            <a:extLst>
              <a:ext uri="{FF2B5EF4-FFF2-40B4-BE49-F238E27FC236}">
                <a16:creationId xmlns:a16="http://schemas.microsoft.com/office/drawing/2014/main" id="{0A687987-0D90-4D59-944D-54E0B212A5DF}"/>
              </a:ext>
            </a:extLst>
          </p:cNvPr>
          <p:cNvSpPr/>
          <p:nvPr/>
        </p:nvSpPr>
        <p:spPr>
          <a:xfrm>
            <a:off x="5482002" y="4474954"/>
            <a:ext cx="224089" cy="224089"/>
          </a:xfrm>
          <a:prstGeom prst="rect">
            <a:avLst/>
          </a:prstGeom>
          <a:solidFill>
            <a:schemeClr val="bg1"/>
          </a:solidFill>
          <a:ln w="38100">
            <a:solidFill>
              <a:schemeClr val="tx1">
                <a:lumMod val="65000"/>
                <a:lumOff val="35000"/>
              </a:schemeClr>
            </a:solidFill>
          </a:ln>
          <a:scene3d>
            <a:camera prst="isometricRightUp">
              <a:rot lat="1200000" lon="18000000" rev="0"/>
            </a:camera>
            <a:lightRig rig="threePt" dir="t">
              <a:rot lat="0" lon="0" rev="1200000"/>
            </a:lightRig>
          </a:scene3d>
          <a:sp3d extrusionH="355600" prstMaterial="metal">
            <a:bevelT w="0" h="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GB" dirty="0"/>
          </a:p>
        </p:txBody>
      </p:sp>
      <p:sp>
        <p:nvSpPr>
          <p:cNvPr id="36" name="Rectangle 35">
            <a:extLst>
              <a:ext uri="{FF2B5EF4-FFF2-40B4-BE49-F238E27FC236}">
                <a16:creationId xmlns:a16="http://schemas.microsoft.com/office/drawing/2014/main" id="{FB743ED9-050E-4A72-A5C2-DFFD070A9A20}"/>
              </a:ext>
            </a:extLst>
          </p:cNvPr>
          <p:cNvSpPr/>
          <p:nvPr/>
        </p:nvSpPr>
        <p:spPr>
          <a:xfrm>
            <a:off x="5852903" y="4549237"/>
            <a:ext cx="224089" cy="224089"/>
          </a:xfrm>
          <a:prstGeom prst="rect">
            <a:avLst/>
          </a:prstGeom>
          <a:solidFill>
            <a:schemeClr val="bg1"/>
          </a:solidFill>
          <a:ln w="38100">
            <a:solidFill>
              <a:schemeClr val="tx1">
                <a:lumMod val="65000"/>
                <a:lumOff val="35000"/>
              </a:schemeClr>
            </a:solidFill>
          </a:ln>
          <a:scene3d>
            <a:camera prst="isometricRightUp">
              <a:rot lat="1200000" lon="18000000" rev="0"/>
            </a:camera>
            <a:lightRig rig="threePt" dir="t">
              <a:rot lat="0" lon="0" rev="1200000"/>
            </a:lightRig>
          </a:scene3d>
          <a:sp3d extrusionH="355600" prstMaterial="metal">
            <a:bevelT w="0" h="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GB" dirty="0"/>
          </a:p>
        </p:txBody>
      </p:sp>
      <p:sp>
        <p:nvSpPr>
          <p:cNvPr id="39" name="Rectangle 38">
            <a:extLst>
              <a:ext uri="{FF2B5EF4-FFF2-40B4-BE49-F238E27FC236}">
                <a16:creationId xmlns:a16="http://schemas.microsoft.com/office/drawing/2014/main" id="{F927AFC1-6F3D-4FFF-9818-A90793722BED}"/>
              </a:ext>
            </a:extLst>
          </p:cNvPr>
          <p:cNvSpPr/>
          <p:nvPr/>
        </p:nvSpPr>
        <p:spPr>
          <a:xfrm>
            <a:off x="5645433" y="3730804"/>
            <a:ext cx="373482" cy="373482"/>
          </a:xfrm>
          <a:prstGeom prst="rect">
            <a:avLst/>
          </a:prstGeom>
          <a:solidFill>
            <a:schemeClr val="bg1"/>
          </a:solidFill>
          <a:ln w="38100">
            <a:solidFill>
              <a:schemeClr val="tx1">
                <a:lumMod val="65000"/>
                <a:lumOff val="35000"/>
              </a:schemeClr>
            </a:solidFill>
          </a:ln>
          <a:scene3d>
            <a:camera prst="isometricRightUp">
              <a:rot lat="1200000" lon="18000000" rev="0"/>
            </a:camera>
            <a:lightRig rig="threePt" dir="t">
              <a:rot lat="0" lon="0" rev="1200000"/>
            </a:lightRig>
          </a:scene3d>
          <a:sp3d extrusionH="203200" prstMaterial="metal">
            <a:bevelT w="0" h="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GB" dirty="0"/>
          </a:p>
        </p:txBody>
      </p:sp>
      <p:sp>
        <p:nvSpPr>
          <p:cNvPr id="34" name="Rectangle 33">
            <a:extLst>
              <a:ext uri="{FF2B5EF4-FFF2-40B4-BE49-F238E27FC236}">
                <a16:creationId xmlns:a16="http://schemas.microsoft.com/office/drawing/2014/main" id="{ACCCF628-EB03-4F89-8E38-008B79A9B401}"/>
              </a:ext>
            </a:extLst>
          </p:cNvPr>
          <p:cNvSpPr/>
          <p:nvPr/>
        </p:nvSpPr>
        <p:spPr>
          <a:xfrm>
            <a:off x="5840582" y="3769461"/>
            <a:ext cx="374759" cy="374759"/>
          </a:xfrm>
          <a:prstGeom prst="rect">
            <a:avLst/>
          </a:prstGeom>
          <a:solidFill>
            <a:srgbClr val="D1FFD3"/>
          </a:solidFill>
          <a:ln w="38100">
            <a:solidFill>
              <a:srgbClr val="007E39"/>
            </a:solidFill>
          </a:ln>
          <a:scene3d>
            <a:camera prst="isometricRightUp">
              <a:rot lat="1200000" lon="18000000" rev="0"/>
            </a:camera>
            <a:lightRig rig="threePt" dir="t">
              <a:rot lat="0" lon="0" rev="1200000"/>
            </a:lightRig>
          </a:scene3d>
          <a:sp3d extrusionH="203200" prstMaterial="metal">
            <a:bevelT w="0" h="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GB" dirty="0"/>
          </a:p>
        </p:txBody>
      </p:sp>
      <p:sp>
        <p:nvSpPr>
          <p:cNvPr id="42" name="Rectangle 41">
            <a:extLst>
              <a:ext uri="{FF2B5EF4-FFF2-40B4-BE49-F238E27FC236}">
                <a16:creationId xmlns:a16="http://schemas.microsoft.com/office/drawing/2014/main" id="{B5A6819A-2A57-4E32-B1D1-12DB746608C3}"/>
              </a:ext>
            </a:extLst>
          </p:cNvPr>
          <p:cNvSpPr/>
          <p:nvPr/>
        </p:nvSpPr>
        <p:spPr>
          <a:xfrm>
            <a:off x="6193678" y="3819399"/>
            <a:ext cx="373482" cy="373482"/>
          </a:xfrm>
          <a:prstGeom prst="rect">
            <a:avLst/>
          </a:prstGeom>
          <a:solidFill>
            <a:schemeClr val="bg1"/>
          </a:solidFill>
          <a:ln w="38100">
            <a:solidFill>
              <a:schemeClr val="tx1">
                <a:lumMod val="65000"/>
                <a:lumOff val="35000"/>
              </a:schemeClr>
            </a:solidFill>
          </a:ln>
          <a:scene3d>
            <a:camera prst="isometricRightUp">
              <a:rot lat="1200000" lon="18000000" rev="0"/>
            </a:camera>
            <a:lightRig rig="threePt" dir="t">
              <a:rot lat="0" lon="0" rev="1200000"/>
            </a:lightRig>
          </a:scene3d>
          <a:sp3d extrusionH="203200" prstMaterial="metal">
            <a:bevelT w="0" h="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GB" dirty="0"/>
          </a:p>
        </p:txBody>
      </p:sp>
      <p:sp>
        <p:nvSpPr>
          <p:cNvPr id="43" name="Rectangle 42">
            <a:extLst>
              <a:ext uri="{FF2B5EF4-FFF2-40B4-BE49-F238E27FC236}">
                <a16:creationId xmlns:a16="http://schemas.microsoft.com/office/drawing/2014/main" id="{704745A4-3DFF-451A-A2D7-243BAF659A7F}"/>
              </a:ext>
            </a:extLst>
          </p:cNvPr>
          <p:cNvSpPr/>
          <p:nvPr/>
        </p:nvSpPr>
        <p:spPr>
          <a:xfrm>
            <a:off x="6437859" y="3869622"/>
            <a:ext cx="373482" cy="373482"/>
          </a:xfrm>
          <a:prstGeom prst="rect">
            <a:avLst/>
          </a:prstGeom>
          <a:solidFill>
            <a:schemeClr val="bg1"/>
          </a:solidFill>
          <a:ln w="38100">
            <a:solidFill>
              <a:schemeClr val="tx1">
                <a:lumMod val="65000"/>
                <a:lumOff val="35000"/>
              </a:schemeClr>
            </a:solidFill>
          </a:ln>
          <a:scene3d>
            <a:camera prst="isometricRightUp">
              <a:rot lat="1200000" lon="18000000" rev="0"/>
            </a:camera>
            <a:lightRig rig="threePt" dir="t">
              <a:rot lat="0" lon="0" rev="1200000"/>
            </a:lightRig>
          </a:scene3d>
          <a:sp3d extrusionH="203200" prstMaterial="metal">
            <a:bevelT w="0" h="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GB" dirty="0"/>
          </a:p>
        </p:txBody>
      </p:sp>
      <p:sp>
        <p:nvSpPr>
          <p:cNvPr id="40" name="Rectangle 39">
            <a:extLst>
              <a:ext uri="{FF2B5EF4-FFF2-40B4-BE49-F238E27FC236}">
                <a16:creationId xmlns:a16="http://schemas.microsoft.com/office/drawing/2014/main" id="{EE14A862-B4E9-4FA3-AEFD-38D700B2BD40}"/>
              </a:ext>
            </a:extLst>
          </p:cNvPr>
          <p:cNvSpPr/>
          <p:nvPr/>
        </p:nvSpPr>
        <p:spPr>
          <a:xfrm>
            <a:off x="6409159" y="2594414"/>
            <a:ext cx="746963" cy="746963"/>
          </a:xfrm>
          <a:prstGeom prst="rect">
            <a:avLst/>
          </a:prstGeom>
          <a:solidFill>
            <a:schemeClr val="bg1"/>
          </a:solidFill>
          <a:ln w="38100">
            <a:solidFill>
              <a:schemeClr val="tx1">
                <a:lumMod val="65000"/>
                <a:lumOff val="35000"/>
              </a:schemeClr>
            </a:solidFill>
          </a:ln>
          <a:scene3d>
            <a:camera prst="isometricRightUp">
              <a:rot lat="1200000" lon="18000000" rev="0"/>
            </a:camera>
            <a:lightRig rig="threePt" dir="t">
              <a:rot lat="0" lon="0" rev="1200000"/>
            </a:lightRig>
          </a:scene3d>
          <a:sp3d extrusionH="127000" prstMaterial="metal">
            <a:bevelT w="0" h="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GB" dirty="0"/>
          </a:p>
        </p:txBody>
      </p:sp>
      <p:sp>
        <p:nvSpPr>
          <p:cNvPr id="37" name="Rectangle 36">
            <a:extLst>
              <a:ext uri="{FF2B5EF4-FFF2-40B4-BE49-F238E27FC236}">
                <a16:creationId xmlns:a16="http://schemas.microsoft.com/office/drawing/2014/main" id="{579724DD-7906-47D8-AD73-4957F32D94E4}"/>
              </a:ext>
            </a:extLst>
          </p:cNvPr>
          <p:cNvSpPr/>
          <p:nvPr/>
        </p:nvSpPr>
        <p:spPr>
          <a:xfrm>
            <a:off x="6534373" y="2620395"/>
            <a:ext cx="746822" cy="746822"/>
          </a:xfrm>
          <a:prstGeom prst="rect">
            <a:avLst/>
          </a:prstGeom>
          <a:solidFill>
            <a:srgbClr val="D1FFD3"/>
          </a:solidFill>
          <a:ln w="38100">
            <a:solidFill>
              <a:srgbClr val="007E39"/>
            </a:solidFill>
          </a:ln>
          <a:scene3d>
            <a:camera prst="isometricRightUp">
              <a:rot lat="1200000" lon="18000000" rev="0"/>
            </a:camera>
            <a:lightRig rig="threePt" dir="t">
              <a:rot lat="0" lon="0" rev="1200000"/>
            </a:lightRig>
          </a:scene3d>
          <a:sp3d extrusionH="127000" prstMaterial="metal">
            <a:bevelT w="0" h="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GB" dirty="0"/>
          </a:p>
        </p:txBody>
      </p:sp>
      <p:sp>
        <p:nvSpPr>
          <p:cNvPr id="44" name="Rectangle 43">
            <a:extLst>
              <a:ext uri="{FF2B5EF4-FFF2-40B4-BE49-F238E27FC236}">
                <a16:creationId xmlns:a16="http://schemas.microsoft.com/office/drawing/2014/main" id="{80138371-4406-4B19-A89D-8A6BABC53E20}"/>
              </a:ext>
            </a:extLst>
          </p:cNvPr>
          <p:cNvSpPr/>
          <p:nvPr/>
        </p:nvSpPr>
        <p:spPr>
          <a:xfrm>
            <a:off x="6794003" y="2652326"/>
            <a:ext cx="746963" cy="746963"/>
          </a:xfrm>
          <a:prstGeom prst="rect">
            <a:avLst/>
          </a:prstGeom>
          <a:solidFill>
            <a:schemeClr val="bg1"/>
          </a:solidFill>
          <a:ln w="38100">
            <a:solidFill>
              <a:schemeClr val="tx1">
                <a:lumMod val="65000"/>
                <a:lumOff val="35000"/>
              </a:schemeClr>
            </a:solidFill>
          </a:ln>
          <a:scene3d>
            <a:camera prst="isometricRightUp">
              <a:rot lat="1200000" lon="18000000" rev="0"/>
            </a:camera>
            <a:lightRig rig="threePt" dir="t">
              <a:rot lat="0" lon="0" rev="1200000"/>
            </a:lightRig>
          </a:scene3d>
          <a:sp3d extrusionH="127000" prstMaterial="metal">
            <a:bevelT w="0" h="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GB" dirty="0"/>
          </a:p>
        </p:txBody>
      </p:sp>
      <p:sp>
        <p:nvSpPr>
          <p:cNvPr id="45" name="Rectangle 44">
            <a:extLst>
              <a:ext uri="{FF2B5EF4-FFF2-40B4-BE49-F238E27FC236}">
                <a16:creationId xmlns:a16="http://schemas.microsoft.com/office/drawing/2014/main" id="{6265772C-A35F-4111-B719-CC721331F944}"/>
              </a:ext>
            </a:extLst>
          </p:cNvPr>
          <p:cNvSpPr/>
          <p:nvPr/>
        </p:nvSpPr>
        <p:spPr>
          <a:xfrm>
            <a:off x="6959855" y="2699676"/>
            <a:ext cx="746963" cy="746963"/>
          </a:xfrm>
          <a:prstGeom prst="rect">
            <a:avLst/>
          </a:prstGeom>
          <a:solidFill>
            <a:schemeClr val="bg1"/>
          </a:solidFill>
          <a:ln w="38100">
            <a:solidFill>
              <a:schemeClr val="tx1">
                <a:lumMod val="65000"/>
                <a:lumOff val="35000"/>
              </a:schemeClr>
            </a:solidFill>
          </a:ln>
          <a:scene3d>
            <a:camera prst="isometricRightUp">
              <a:rot lat="1200000" lon="18000000" rev="0"/>
            </a:camera>
            <a:lightRig rig="threePt" dir="t">
              <a:rot lat="0" lon="0" rev="1200000"/>
            </a:lightRig>
          </a:scene3d>
          <a:sp3d extrusionH="127000" prstMaterial="metal">
            <a:bevelT w="0" h="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GB" dirty="0"/>
          </a:p>
        </p:txBody>
      </p:sp>
      <p:sp>
        <p:nvSpPr>
          <p:cNvPr id="41" name="Rectangle 40">
            <a:extLst>
              <a:ext uri="{FF2B5EF4-FFF2-40B4-BE49-F238E27FC236}">
                <a16:creationId xmlns:a16="http://schemas.microsoft.com/office/drawing/2014/main" id="{403A2216-5B2B-4BEC-8D10-3CEA986B76C3}"/>
              </a:ext>
            </a:extLst>
          </p:cNvPr>
          <p:cNvSpPr/>
          <p:nvPr/>
        </p:nvSpPr>
        <p:spPr>
          <a:xfrm>
            <a:off x="7164537" y="690000"/>
            <a:ext cx="1493926" cy="1493926"/>
          </a:xfrm>
          <a:prstGeom prst="rect">
            <a:avLst/>
          </a:prstGeom>
          <a:solidFill>
            <a:schemeClr val="bg1"/>
          </a:solidFill>
          <a:ln w="38100">
            <a:solidFill>
              <a:schemeClr val="tx1">
                <a:lumMod val="65000"/>
                <a:lumOff val="35000"/>
              </a:schemeClr>
            </a:solidFill>
          </a:ln>
          <a:scene3d>
            <a:camera prst="isometricRightUp">
              <a:rot lat="1200000" lon="18000000" rev="0"/>
            </a:camera>
            <a:lightRig rig="threePt" dir="t">
              <a:rot lat="0" lon="0" rev="1200000"/>
            </a:lightRig>
          </a:scene3d>
          <a:sp3d extrusionH="63500" prstMaterial="metal">
            <a:bevelT w="0" h="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GB" dirty="0"/>
          </a:p>
        </p:txBody>
      </p:sp>
      <p:sp>
        <p:nvSpPr>
          <p:cNvPr id="38" name="Rectangle 37">
            <a:extLst>
              <a:ext uri="{FF2B5EF4-FFF2-40B4-BE49-F238E27FC236}">
                <a16:creationId xmlns:a16="http://schemas.microsoft.com/office/drawing/2014/main" id="{06B8AF1D-4D7F-4737-B929-63CDC5C4691E}"/>
              </a:ext>
            </a:extLst>
          </p:cNvPr>
          <p:cNvSpPr/>
          <p:nvPr/>
        </p:nvSpPr>
        <p:spPr>
          <a:xfrm>
            <a:off x="7235154" y="701061"/>
            <a:ext cx="1493644" cy="1493644"/>
          </a:xfrm>
          <a:prstGeom prst="rect">
            <a:avLst/>
          </a:prstGeom>
          <a:solidFill>
            <a:srgbClr val="D1FFD3"/>
          </a:solidFill>
          <a:ln w="38100">
            <a:solidFill>
              <a:srgbClr val="007E39"/>
            </a:solidFill>
          </a:ln>
          <a:scene3d>
            <a:camera prst="isometricRightUp">
              <a:rot lat="1200000" lon="18000000" rev="0"/>
            </a:camera>
            <a:lightRig rig="threePt" dir="t">
              <a:rot lat="0" lon="0" rev="1200000"/>
            </a:lightRig>
          </a:scene3d>
          <a:sp3d extrusionH="63500" prstMaterial="metal">
            <a:bevelT w="0" h="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GB" dirty="0"/>
          </a:p>
        </p:txBody>
      </p:sp>
      <p:sp>
        <p:nvSpPr>
          <p:cNvPr id="46" name="Rectangle 45">
            <a:extLst>
              <a:ext uri="{FF2B5EF4-FFF2-40B4-BE49-F238E27FC236}">
                <a16:creationId xmlns:a16="http://schemas.microsoft.com/office/drawing/2014/main" id="{8D4ED583-9F55-4955-9D7F-96E3EB70BA3E}"/>
              </a:ext>
            </a:extLst>
          </p:cNvPr>
          <p:cNvSpPr/>
          <p:nvPr/>
        </p:nvSpPr>
        <p:spPr>
          <a:xfrm>
            <a:off x="7428821" y="732730"/>
            <a:ext cx="1493926" cy="1493926"/>
          </a:xfrm>
          <a:prstGeom prst="rect">
            <a:avLst/>
          </a:prstGeom>
          <a:solidFill>
            <a:schemeClr val="bg1"/>
          </a:solidFill>
          <a:ln w="57150">
            <a:solidFill>
              <a:schemeClr val="tx1">
                <a:lumMod val="65000"/>
                <a:lumOff val="35000"/>
              </a:schemeClr>
            </a:solidFill>
          </a:ln>
          <a:scene3d>
            <a:camera prst="isometricRightUp">
              <a:rot lat="1200000" lon="18000000" rev="0"/>
            </a:camera>
            <a:lightRig rig="threePt" dir="t">
              <a:rot lat="0" lon="0" rev="1200000"/>
            </a:lightRig>
          </a:scene3d>
          <a:sp3d extrusionH="63500" prstMaterial="metal">
            <a:bevelT w="0" h="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GB" dirty="0"/>
          </a:p>
        </p:txBody>
      </p:sp>
      <p:sp>
        <p:nvSpPr>
          <p:cNvPr id="47" name="Rectangle 46">
            <a:extLst>
              <a:ext uri="{FF2B5EF4-FFF2-40B4-BE49-F238E27FC236}">
                <a16:creationId xmlns:a16="http://schemas.microsoft.com/office/drawing/2014/main" id="{6CBFCFC3-BF68-4382-8D46-70390641F854}"/>
              </a:ext>
            </a:extLst>
          </p:cNvPr>
          <p:cNvSpPr/>
          <p:nvPr/>
        </p:nvSpPr>
        <p:spPr>
          <a:xfrm>
            <a:off x="7549381" y="755980"/>
            <a:ext cx="1493926" cy="1493926"/>
          </a:xfrm>
          <a:prstGeom prst="rect">
            <a:avLst/>
          </a:prstGeom>
          <a:solidFill>
            <a:schemeClr val="bg1"/>
          </a:solidFill>
          <a:ln w="38100">
            <a:solidFill>
              <a:schemeClr val="tx1">
                <a:lumMod val="65000"/>
                <a:lumOff val="35000"/>
              </a:schemeClr>
            </a:solidFill>
          </a:ln>
          <a:scene3d>
            <a:camera prst="isometricRightUp">
              <a:rot lat="1200000" lon="18000000" rev="0"/>
            </a:camera>
            <a:lightRig rig="threePt" dir="t">
              <a:rot lat="0" lon="0" rev="1200000"/>
            </a:lightRig>
          </a:scene3d>
          <a:sp3d extrusionH="63500" prstMaterial="metal">
            <a:bevelT w="0" h="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GB" dirty="0"/>
          </a:p>
        </p:txBody>
      </p:sp>
      <p:sp>
        <p:nvSpPr>
          <p:cNvPr id="25" name="Rectangle 24">
            <a:extLst>
              <a:ext uri="{FF2B5EF4-FFF2-40B4-BE49-F238E27FC236}">
                <a16:creationId xmlns:a16="http://schemas.microsoft.com/office/drawing/2014/main" id="{BF826486-88B0-486A-B91C-3BBFB0332DB2}"/>
              </a:ext>
            </a:extLst>
          </p:cNvPr>
          <p:cNvSpPr/>
          <p:nvPr/>
        </p:nvSpPr>
        <p:spPr>
          <a:xfrm>
            <a:off x="7735114" y="795435"/>
            <a:ext cx="1493644" cy="1493644"/>
          </a:xfrm>
          <a:prstGeom prst="rect">
            <a:avLst/>
          </a:prstGeom>
          <a:blipFill>
            <a:blip r:embed="rId3" cstate="screen">
              <a:extLst>
                <a:ext uri="{28A0092B-C50C-407E-A947-70E740481C1C}">
                  <a14:useLocalDpi xmlns:a14="http://schemas.microsoft.com/office/drawing/2010/main"/>
                </a:ext>
              </a:extLst>
            </a:blip>
            <a:stretch>
              <a:fillRect/>
            </a:stretch>
          </a:blipFill>
          <a:ln w="38100">
            <a:solidFill>
              <a:schemeClr val="bg2"/>
            </a:solidFill>
          </a:ln>
          <a:scene3d>
            <a:camera prst="isometricRightUp">
              <a:rot lat="1200000" lon="18000000" rev="0"/>
            </a:camera>
            <a:lightRig rig="threePt" dir="t">
              <a:rot lat="0" lon="0" rev="1200000"/>
            </a:lightRig>
          </a:scene3d>
          <a:sp3d extrusionH="101600" prstMaterial="metal">
            <a:bevelT w="0" h="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GB" dirty="0"/>
          </a:p>
        </p:txBody>
      </p:sp>
      <p:sp>
        <p:nvSpPr>
          <p:cNvPr id="48" name="Rectangle 47">
            <a:extLst>
              <a:ext uri="{FF2B5EF4-FFF2-40B4-BE49-F238E27FC236}">
                <a16:creationId xmlns:a16="http://schemas.microsoft.com/office/drawing/2014/main" id="{F6883493-CCB9-4E3E-9AF1-AAF4FDCEC7DF}"/>
              </a:ext>
            </a:extLst>
          </p:cNvPr>
          <p:cNvSpPr/>
          <p:nvPr/>
        </p:nvSpPr>
        <p:spPr>
          <a:xfrm>
            <a:off x="7512521" y="4340796"/>
            <a:ext cx="1527613" cy="299217"/>
          </a:xfrm>
          <a:prstGeom prst="rect">
            <a:avLst/>
          </a:prstGeom>
          <a:solidFill>
            <a:srgbClr val="D1FFD3"/>
          </a:solidFill>
          <a:ln w="38100">
            <a:solidFill>
              <a:srgbClr val="007E39"/>
            </a:solidFill>
          </a:ln>
          <a:scene3d>
            <a:camera prst="orthographicFront"/>
            <a:lightRig rig="threePt" dir="t">
              <a:rot lat="0" lon="0" rev="1200000"/>
            </a:lightRig>
          </a:scene3d>
          <a:sp3d extrusionH="127000" prstMaterial="metal">
            <a:bevelT w="0" h="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GB" sz="1000" dirty="0">
                <a:solidFill>
                  <a:schemeClr val="tx1"/>
                </a:solidFill>
              </a:rPr>
              <a:t>UpConv2D(2x2)+ReLU</a:t>
            </a:r>
          </a:p>
        </p:txBody>
      </p:sp>
      <p:sp>
        <p:nvSpPr>
          <p:cNvPr id="4" name="Arrow: Right 3">
            <a:extLst>
              <a:ext uri="{FF2B5EF4-FFF2-40B4-BE49-F238E27FC236}">
                <a16:creationId xmlns:a16="http://schemas.microsoft.com/office/drawing/2014/main" id="{7BA800D3-CA10-441E-AA6E-14E12494386F}"/>
              </a:ext>
            </a:extLst>
          </p:cNvPr>
          <p:cNvSpPr/>
          <p:nvPr/>
        </p:nvSpPr>
        <p:spPr>
          <a:xfrm>
            <a:off x="1171858" y="1473914"/>
            <a:ext cx="6265419" cy="283829"/>
          </a:xfrm>
          <a:prstGeom prst="rightArrow">
            <a:avLst/>
          </a:prstGeom>
          <a:solidFill>
            <a:schemeClr val="tx1">
              <a:lumMod val="50000"/>
              <a:lumOff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49" name="Arrow: Right 48">
            <a:extLst>
              <a:ext uri="{FF2B5EF4-FFF2-40B4-BE49-F238E27FC236}">
                <a16:creationId xmlns:a16="http://schemas.microsoft.com/office/drawing/2014/main" id="{57AC0525-29B8-43B8-84B8-F4AAB2F168A3}"/>
              </a:ext>
            </a:extLst>
          </p:cNvPr>
          <p:cNvSpPr/>
          <p:nvPr/>
        </p:nvSpPr>
        <p:spPr>
          <a:xfrm>
            <a:off x="1612879" y="2806351"/>
            <a:ext cx="4804219" cy="283829"/>
          </a:xfrm>
          <a:prstGeom prst="rightArrow">
            <a:avLst/>
          </a:prstGeom>
          <a:solidFill>
            <a:schemeClr val="tx1">
              <a:lumMod val="50000"/>
              <a:lumOff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50" name="Arrow: Right 49">
            <a:extLst>
              <a:ext uri="{FF2B5EF4-FFF2-40B4-BE49-F238E27FC236}">
                <a16:creationId xmlns:a16="http://schemas.microsoft.com/office/drawing/2014/main" id="{7C85B159-5CDB-495E-8607-AF20F9069632}"/>
              </a:ext>
            </a:extLst>
          </p:cNvPr>
          <p:cNvSpPr/>
          <p:nvPr/>
        </p:nvSpPr>
        <p:spPr>
          <a:xfrm>
            <a:off x="2272879" y="3698172"/>
            <a:ext cx="3265638" cy="283829"/>
          </a:xfrm>
          <a:prstGeom prst="rightArrow">
            <a:avLst/>
          </a:prstGeom>
          <a:solidFill>
            <a:schemeClr val="tx1">
              <a:lumMod val="50000"/>
              <a:lumOff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51" name="Arrow: Right 50">
            <a:extLst>
              <a:ext uri="{FF2B5EF4-FFF2-40B4-BE49-F238E27FC236}">
                <a16:creationId xmlns:a16="http://schemas.microsoft.com/office/drawing/2014/main" id="{48AABDB7-DF61-43DD-86B3-2AB2F4AF4478}"/>
              </a:ext>
            </a:extLst>
          </p:cNvPr>
          <p:cNvSpPr/>
          <p:nvPr/>
        </p:nvSpPr>
        <p:spPr>
          <a:xfrm>
            <a:off x="3215020" y="4289357"/>
            <a:ext cx="1217811" cy="283829"/>
          </a:xfrm>
          <a:prstGeom prst="rightArrow">
            <a:avLst/>
          </a:prstGeom>
          <a:solidFill>
            <a:schemeClr val="tx1">
              <a:lumMod val="50000"/>
              <a:lumOff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5" name="Arrow: Right 4">
            <a:extLst>
              <a:ext uri="{FF2B5EF4-FFF2-40B4-BE49-F238E27FC236}">
                <a16:creationId xmlns:a16="http://schemas.microsoft.com/office/drawing/2014/main" id="{831AA288-59A1-4377-B193-D0E5FBDA8E2E}"/>
              </a:ext>
            </a:extLst>
          </p:cNvPr>
          <p:cNvSpPr/>
          <p:nvPr/>
        </p:nvSpPr>
        <p:spPr>
          <a:xfrm rot="3283449">
            <a:off x="1102614" y="2326995"/>
            <a:ext cx="150604" cy="158575"/>
          </a:xfrm>
          <a:prstGeom prst="rightArrow">
            <a:avLst/>
          </a:prstGeom>
          <a:solidFill>
            <a:srgbClr val="C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52" name="Arrow: Right 51">
            <a:extLst>
              <a:ext uri="{FF2B5EF4-FFF2-40B4-BE49-F238E27FC236}">
                <a16:creationId xmlns:a16="http://schemas.microsoft.com/office/drawing/2014/main" id="{C584D018-F480-46F3-87B0-560EA13E1E35}"/>
              </a:ext>
            </a:extLst>
          </p:cNvPr>
          <p:cNvSpPr/>
          <p:nvPr/>
        </p:nvSpPr>
        <p:spPr>
          <a:xfrm rot="3526589">
            <a:off x="1597291" y="3273143"/>
            <a:ext cx="122407" cy="158575"/>
          </a:xfrm>
          <a:prstGeom prst="rightArrow">
            <a:avLst/>
          </a:prstGeom>
          <a:solidFill>
            <a:srgbClr val="C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53" name="Arrow: Right 52">
            <a:extLst>
              <a:ext uri="{FF2B5EF4-FFF2-40B4-BE49-F238E27FC236}">
                <a16:creationId xmlns:a16="http://schemas.microsoft.com/office/drawing/2014/main" id="{A8AC24E2-44A6-4534-A23C-EB5843BDAB9A}"/>
              </a:ext>
            </a:extLst>
          </p:cNvPr>
          <p:cNvSpPr/>
          <p:nvPr/>
        </p:nvSpPr>
        <p:spPr>
          <a:xfrm rot="3526589">
            <a:off x="2179934" y="3962958"/>
            <a:ext cx="122407" cy="158575"/>
          </a:xfrm>
          <a:prstGeom prst="rightArrow">
            <a:avLst/>
          </a:prstGeom>
          <a:solidFill>
            <a:srgbClr val="C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54" name="Arrow: Right 53">
            <a:extLst>
              <a:ext uri="{FF2B5EF4-FFF2-40B4-BE49-F238E27FC236}">
                <a16:creationId xmlns:a16="http://schemas.microsoft.com/office/drawing/2014/main" id="{DAF744C2-7D1E-4FB8-91F1-392075B4ACCB}"/>
              </a:ext>
            </a:extLst>
          </p:cNvPr>
          <p:cNvSpPr/>
          <p:nvPr/>
        </p:nvSpPr>
        <p:spPr>
          <a:xfrm rot="3526589">
            <a:off x="3054288" y="4510706"/>
            <a:ext cx="122407" cy="158575"/>
          </a:xfrm>
          <a:prstGeom prst="rightArrow">
            <a:avLst/>
          </a:prstGeom>
          <a:solidFill>
            <a:srgbClr val="C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55" name="Arrow: Right 54">
            <a:extLst>
              <a:ext uri="{FF2B5EF4-FFF2-40B4-BE49-F238E27FC236}">
                <a16:creationId xmlns:a16="http://schemas.microsoft.com/office/drawing/2014/main" id="{BC233C53-0D2D-4E5C-9480-04D2A87A627F}"/>
              </a:ext>
            </a:extLst>
          </p:cNvPr>
          <p:cNvSpPr/>
          <p:nvPr/>
        </p:nvSpPr>
        <p:spPr>
          <a:xfrm rot="17837716">
            <a:off x="4700820" y="4714658"/>
            <a:ext cx="189008" cy="158575"/>
          </a:xfrm>
          <a:prstGeom prst="rightArrow">
            <a:avLst/>
          </a:prstGeom>
          <a:solidFill>
            <a:srgbClr val="00B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56" name="Arrow: Right 55">
            <a:extLst>
              <a:ext uri="{FF2B5EF4-FFF2-40B4-BE49-F238E27FC236}">
                <a16:creationId xmlns:a16="http://schemas.microsoft.com/office/drawing/2014/main" id="{BE947455-BF4B-48DF-9579-05EC8F2CCD12}"/>
              </a:ext>
            </a:extLst>
          </p:cNvPr>
          <p:cNvSpPr/>
          <p:nvPr/>
        </p:nvSpPr>
        <p:spPr>
          <a:xfrm rot="17336291">
            <a:off x="5800398" y="4267441"/>
            <a:ext cx="189008" cy="158575"/>
          </a:xfrm>
          <a:prstGeom prst="rightArrow">
            <a:avLst/>
          </a:prstGeom>
          <a:solidFill>
            <a:srgbClr val="00B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57" name="Arrow: Right 56">
            <a:extLst>
              <a:ext uri="{FF2B5EF4-FFF2-40B4-BE49-F238E27FC236}">
                <a16:creationId xmlns:a16="http://schemas.microsoft.com/office/drawing/2014/main" id="{2C47D802-9C51-4DB8-A205-47DCB1B26922}"/>
              </a:ext>
            </a:extLst>
          </p:cNvPr>
          <p:cNvSpPr/>
          <p:nvPr/>
        </p:nvSpPr>
        <p:spPr>
          <a:xfrm rot="16916662">
            <a:off x="6562984" y="3554651"/>
            <a:ext cx="214603" cy="158575"/>
          </a:xfrm>
          <a:prstGeom prst="rightArrow">
            <a:avLst/>
          </a:prstGeom>
          <a:solidFill>
            <a:srgbClr val="00B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58" name="Arrow: Right 57">
            <a:extLst>
              <a:ext uri="{FF2B5EF4-FFF2-40B4-BE49-F238E27FC236}">
                <a16:creationId xmlns:a16="http://schemas.microsoft.com/office/drawing/2014/main" id="{A881578A-60AA-4848-86C9-8F2E25C032CC}"/>
              </a:ext>
            </a:extLst>
          </p:cNvPr>
          <p:cNvSpPr/>
          <p:nvPr/>
        </p:nvSpPr>
        <p:spPr>
          <a:xfrm rot="17535421">
            <a:off x="7466641" y="2405330"/>
            <a:ext cx="170103" cy="158575"/>
          </a:xfrm>
          <a:prstGeom prst="rightArrow">
            <a:avLst/>
          </a:prstGeom>
          <a:solidFill>
            <a:srgbClr val="00B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739545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5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54"/>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0"/>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1"/>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55"/>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3"/>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2"/>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5"/>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6"/>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51"/>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50"/>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39"/>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56"/>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34"/>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42"/>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43"/>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57"/>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49"/>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40"/>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37"/>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44"/>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45"/>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41"/>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38"/>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46"/>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47"/>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4"/>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4" grpId="0" animBg="1"/>
      <p:bldP spid="16" grpId="0" animBg="1"/>
      <p:bldP spid="17" grpId="0" animBg="1"/>
      <p:bldP spid="18" grpId="0" animBg="1"/>
      <p:bldP spid="21" grpId="0" animBg="1"/>
      <p:bldP spid="30" grpId="0" animBg="1"/>
      <p:bldP spid="31" grpId="0" animBg="1"/>
      <p:bldP spid="33" grpId="0" animBg="1"/>
      <p:bldP spid="32" grpId="0" animBg="1"/>
      <p:bldP spid="35" grpId="0" animBg="1"/>
      <p:bldP spid="36" grpId="0" animBg="1"/>
      <p:bldP spid="39" grpId="0" animBg="1"/>
      <p:bldP spid="34" grpId="0" animBg="1"/>
      <p:bldP spid="42" grpId="0" animBg="1"/>
      <p:bldP spid="43" grpId="0" animBg="1"/>
      <p:bldP spid="40" grpId="0" animBg="1"/>
      <p:bldP spid="37" grpId="0" animBg="1"/>
      <p:bldP spid="44" grpId="0" animBg="1"/>
      <p:bldP spid="45" grpId="0" animBg="1"/>
      <p:bldP spid="41" grpId="0" animBg="1"/>
      <p:bldP spid="38" grpId="0" animBg="1"/>
      <p:bldP spid="46" grpId="0" animBg="1"/>
      <p:bldP spid="47" grpId="0" animBg="1"/>
      <p:bldP spid="4" grpId="0" animBg="1"/>
      <p:bldP spid="49" grpId="0" animBg="1"/>
      <p:bldP spid="50" grpId="0" animBg="1"/>
      <p:bldP spid="51" grpId="0" animBg="1"/>
      <p:bldP spid="5" grpId="0" animBg="1"/>
      <p:bldP spid="52" grpId="0" animBg="1"/>
      <p:bldP spid="53" grpId="0" animBg="1"/>
      <p:bldP spid="54" grpId="0" animBg="1"/>
      <p:bldP spid="55" grpId="0" animBg="1"/>
      <p:bldP spid="56" grpId="0" animBg="1"/>
      <p:bldP spid="57" grpId="0" animBg="1"/>
      <p:bldP spid="58"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88E5D84-5204-44C4-A3E7-EDEECFEC074D}"/>
              </a:ext>
            </a:extLst>
          </p:cNvPr>
          <p:cNvSpPr/>
          <p:nvPr/>
        </p:nvSpPr>
        <p:spPr>
          <a:xfrm>
            <a:off x="-283720" y="1033240"/>
            <a:ext cx="3600000" cy="3600000"/>
          </a:xfrm>
          <a:prstGeom prst="rect">
            <a:avLst/>
          </a:prstGeom>
          <a:solidFill>
            <a:schemeClr val="bg1"/>
          </a:solidFill>
          <a:ln w="38100">
            <a:solidFill>
              <a:schemeClr val="tx1">
                <a:lumMod val="65000"/>
                <a:lumOff val="35000"/>
              </a:schemeClr>
            </a:solidFill>
          </a:ln>
          <a:scene3d>
            <a:camera prst="isometricRightUp">
              <a:rot lat="1200000" lon="18000000" rev="0"/>
            </a:camera>
            <a:lightRig rig="threePt" dir="t">
              <a:rot lat="0" lon="0" rev="1200000"/>
            </a:lightRig>
          </a:scene3d>
          <a:sp3d extrusionH="127000" prstMaterial="metal">
            <a:bevelT w="0" h="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GB" dirty="0"/>
          </a:p>
        </p:txBody>
      </p:sp>
      <p:sp>
        <p:nvSpPr>
          <p:cNvPr id="9" name="Rectangle 8">
            <a:extLst>
              <a:ext uri="{FF2B5EF4-FFF2-40B4-BE49-F238E27FC236}">
                <a16:creationId xmlns:a16="http://schemas.microsoft.com/office/drawing/2014/main" id="{ACCD0C5A-CBE6-4FC6-9528-83B8156C2D8D}"/>
              </a:ext>
            </a:extLst>
          </p:cNvPr>
          <p:cNvSpPr/>
          <p:nvPr/>
        </p:nvSpPr>
        <p:spPr>
          <a:xfrm>
            <a:off x="433983" y="360218"/>
            <a:ext cx="3360761" cy="4783282"/>
          </a:xfrm>
          <a:prstGeom prst="rect">
            <a:avLst/>
          </a:prstGeom>
          <a:solidFill>
            <a:srgbClr val="FFFFFF">
              <a:alpha val="63922"/>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2" name="Title 1">
            <a:extLst>
              <a:ext uri="{FF2B5EF4-FFF2-40B4-BE49-F238E27FC236}">
                <a16:creationId xmlns:a16="http://schemas.microsoft.com/office/drawing/2014/main" id="{4CB8822D-68EA-4366-B7B2-26DC0943B56B}"/>
              </a:ext>
            </a:extLst>
          </p:cNvPr>
          <p:cNvSpPr>
            <a:spLocks noGrp="1"/>
          </p:cNvSpPr>
          <p:nvPr>
            <p:ph type="title"/>
          </p:nvPr>
        </p:nvSpPr>
        <p:spPr/>
        <p:txBody>
          <a:bodyPr/>
          <a:lstStyle/>
          <a:p>
            <a:r>
              <a:rPr lang="en-GB" dirty="0"/>
              <a:t>Downscaling Block</a:t>
            </a:r>
          </a:p>
        </p:txBody>
      </p:sp>
      <p:sp>
        <p:nvSpPr>
          <p:cNvPr id="3" name="Slide Number Placeholder 2">
            <a:extLst>
              <a:ext uri="{FF2B5EF4-FFF2-40B4-BE49-F238E27FC236}">
                <a16:creationId xmlns:a16="http://schemas.microsoft.com/office/drawing/2014/main" id="{EE368DC4-A6C2-4093-968B-91B3DBC7F777}"/>
              </a:ext>
            </a:extLst>
          </p:cNvPr>
          <p:cNvSpPr>
            <a:spLocks noGrp="1"/>
          </p:cNvSpPr>
          <p:nvPr>
            <p:ph type="sldNum" sz="quarter" idx="4"/>
          </p:nvPr>
        </p:nvSpPr>
        <p:spPr/>
        <p:txBody>
          <a:bodyPr/>
          <a:lstStyle/>
          <a:p>
            <a:fld id="{3C4F54F3-C349-4609-AFEE-01462D5C7942}" type="slidenum">
              <a:rPr lang="en-GB" smtClean="0"/>
              <a:pPr/>
              <a:t>28</a:t>
            </a:fld>
            <a:endParaRPr lang="en-GB" dirty="0"/>
          </a:p>
        </p:txBody>
      </p:sp>
      <p:sp>
        <p:nvSpPr>
          <p:cNvPr id="5" name="Rectangle 4">
            <a:extLst>
              <a:ext uri="{FF2B5EF4-FFF2-40B4-BE49-F238E27FC236}">
                <a16:creationId xmlns:a16="http://schemas.microsoft.com/office/drawing/2014/main" id="{B192A73B-9DA3-4629-BAE4-39483C687724}"/>
              </a:ext>
            </a:extLst>
          </p:cNvPr>
          <p:cNvSpPr/>
          <p:nvPr/>
        </p:nvSpPr>
        <p:spPr>
          <a:xfrm>
            <a:off x="1857543" y="1933240"/>
            <a:ext cx="1800000" cy="1800000"/>
          </a:xfrm>
          <a:prstGeom prst="rect">
            <a:avLst/>
          </a:prstGeom>
          <a:solidFill>
            <a:srgbClr val="FFB9B9"/>
          </a:solidFill>
          <a:ln w="38100">
            <a:solidFill>
              <a:srgbClr val="920000"/>
            </a:solidFill>
          </a:ln>
          <a:scene3d>
            <a:camera prst="isometricRightUp">
              <a:rot lat="1200000" lon="18000000" rev="0"/>
            </a:camera>
            <a:lightRig rig="threePt" dir="t">
              <a:rot lat="0" lon="0" rev="1200000"/>
            </a:lightRig>
          </a:scene3d>
          <a:sp3d extrusionH="127000" prstMaterial="metal">
            <a:bevelT w="0" h="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GB" dirty="0"/>
          </a:p>
        </p:txBody>
      </p:sp>
      <p:sp>
        <p:nvSpPr>
          <p:cNvPr id="6" name="Rectangle 5">
            <a:extLst>
              <a:ext uri="{FF2B5EF4-FFF2-40B4-BE49-F238E27FC236}">
                <a16:creationId xmlns:a16="http://schemas.microsoft.com/office/drawing/2014/main" id="{AA70889F-9CC7-426B-AF24-D384E8C9B6A7}"/>
              </a:ext>
            </a:extLst>
          </p:cNvPr>
          <p:cNvSpPr/>
          <p:nvPr/>
        </p:nvSpPr>
        <p:spPr>
          <a:xfrm>
            <a:off x="2371184" y="2019103"/>
            <a:ext cx="1800000" cy="1800000"/>
          </a:xfrm>
          <a:prstGeom prst="rect">
            <a:avLst/>
          </a:prstGeom>
          <a:solidFill>
            <a:schemeClr val="bg1"/>
          </a:solidFill>
          <a:ln w="38100">
            <a:solidFill>
              <a:schemeClr val="tx1">
                <a:lumMod val="65000"/>
                <a:lumOff val="35000"/>
              </a:schemeClr>
            </a:solidFill>
          </a:ln>
          <a:scene3d>
            <a:camera prst="isometricRightUp">
              <a:rot lat="1200000" lon="18000000" rev="0"/>
            </a:camera>
            <a:lightRig rig="threePt" dir="t">
              <a:rot lat="0" lon="0" rev="1200000"/>
            </a:lightRig>
          </a:scene3d>
          <a:sp3d extrusionH="254000" prstMaterial="metal">
            <a:bevelT w="0" h="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GB" dirty="0"/>
          </a:p>
        </p:txBody>
      </p:sp>
      <p:sp>
        <p:nvSpPr>
          <p:cNvPr id="7" name="Rectangle 6">
            <a:extLst>
              <a:ext uri="{FF2B5EF4-FFF2-40B4-BE49-F238E27FC236}">
                <a16:creationId xmlns:a16="http://schemas.microsoft.com/office/drawing/2014/main" id="{876C8BF2-8DF7-46D2-B6E8-21A116379D5E}"/>
              </a:ext>
            </a:extLst>
          </p:cNvPr>
          <p:cNvSpPr/>
          <p:nvPr/>
        </p:nvSpPr>
        <p:spPr>
          <a:xfrm>
            <a:off x="2712447" y="2082928"/>
            <a:ext cx="1800000" cy="1800000"/>
          </a:xfrm>
          <a:prstGeom prst="rect">
            <a:avLst/>
          </a:prstGeom>
          <a:solidFill>
            <a:schemeClr val="bg1"/>
          </a:solidFill>
          <a:ln w="38100">
            <a:solidFill>
              <a:schemeClr val="tx1">
                <a:lumMod val="65000"/>
                <a:lumOff val="35000"/>
              </a:schemeClr>
            </a:solidFill>
          </a:ln>
          <a:scene3d>
            <a:camera prst="isometricRightUp">
              <a:rot lat="1200000" lon="18000000" rev="0"/>
            </a:camera>
            <a:lightRig rig="threePt" dir="t">
              <a:rot lat="0" lon="0" rev="1200000"/>
            </a:lightRig>
          </a:scene3d>
          <a:sp3d extrusionH="254000" prstMaterial="metal">
            <a:bevelT w="0" h="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GB" dirty="0"/>
          </a:p>
        </p:txBody>
      </p:sp>
      <p:sp>
        <p:nvSpPr>
          <p:cNvPr id="4" name="TextBox 3">
            <a:extLst>
              <a:ext uri="{FF2B5EF4-FFF2-40B4-BE49-F238E27FC236}">
                <a16:creationId xmlns:a16="http://schemas.microsoft.com/office/drawing/2014/main" id="{27E0B2AB-D50A-4F10-B4B9-D5B60C62D546}"/>
              </a:ext>
            </a:extLst>
          </p:cNvPr>
          <p:cNvSpPr txBox="1"/>
          <p:nvPr/>
        </p:nvSpPr>
        <p:spPr>
          <a:xfrm>
            <a:off x="4426217" y="736979"/>
            <a:ext cx="4483289" cy="1754326"/>
          </a:xfrm>
          <a:prstGeom prst="rect">
            <a:avLst/>
          </a:prstGeom>
          <a:noFill/>
        </p:spPr>
        <p:txBody>
          <a:bodyPr wrap="square" rtlCol="0">
            <a:spAutoFit/>
          </a:bodyPr>
          <a:lstStyle/>
          <a:p>
            <a:pPr marL="285750" indent="-285750">
              <a:buFont typeface="Arial" panose="020B0604020202020204" pitchFamily="34" charset="0"/>
              <a:buChar char="•"/>
            </a:pPr>
            <a:r>
              <a:rPr lang="en-GB" dirty="0"/>
              <a:t>Halving the spatial size while doubling the number of the filters</a:t>
            </a:r>
          </a:p>
          <a:p>
            <a:pPr marL="285750" indent="-285750">
              <a:buFont typeface="Arial" panose="020B0604020202020204" pitchFamily="34" charset="0"/>
              <a:buChar char="•"/>
            </a:pPr>
            <a:r>
              <a:rPr lang="en-GB" dirty="0"/>
              <a:t>Same structure as standard CNN</a:t>
            </a:r>
          </a:p>
          <a:p>
            <a:pPr marL="285750" indent="-285750">
              <a:buFont typeface="Arial" panose="020B0604020202020204" pitchFamily="34" charset="0"/>
              <a:buChar char="•"/>
            </a:pPr>
            <a:r>
              <a:rPr lang="en-GB" dirty="0"/>
              <a:t>Original U-net used valid padding which decreases the X-Y dimensions with each layer</a:t>
            </a:r>
          </a:p>
        </p:txBody>
      </p:sp>
    </p:spTree>
    <p:extLst>
      <p:ext uri="{BB962C8B-B14F-4D97-AF65-F5344CB8AC3E}">
        <p14:creationId xmlns:p14="http://schemas.microsoft.com/office/powerpoint/2010/main" val="1177753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3BBD62-1F67-456C-8108-5F6CAE444C5E}"/>
              </a:ext>
            </a:extLst>
          </p:cNvPr>
          <p:cNvSpPr>
            <a:spLocks noGrp="1"/>
          </p:cNvSpPr>
          <p:nvPr>
            <p:ph type="title"/>
          </p:nvPr>
        </p:nvSpPr>
        <p:spPr/>
        <p:txBody>
          <a:bodyPr/>
          <a:lstStyle/>
          <a:p>
            <a:r>
              <a:rPr lang="en-GB" dirty="0"/>
              <a:t>Upscaling Block</a:t>
            </a:r>
          </a:p>
        </p:txBody>
      </p:sp>
      <p:sp>
        <p:nvSpPr>
          <p:cNvPr id="3" name="Slide Number Placeholder 2">
            <a:extLst>
              <a:ext uri="{FF2B5EF4-FFF2-40B4-BE49-F238E27FC236}">
                <a16:creationId xmlns:a16="http://schemas.microsoft.com/office/drawing/2014/main" id="{AA89BC26-E119-42D1-9B72-04100A7169DA}"/>
              </a:ext>
            </a:extLst>
          </p:cNvPr>
          <p:cNvSpPr>
            <a:spLocks noGrp="1"/>
          </p:cNvSpPr>
          <p:nvPr>
            <p:ph type="sldNum" sz="quarter" idx="4"/>
          </p:nvPr>
        </p:nvSpPr>
        <p:spPr/>
        <p:txBody>
          <a:bodyPr/>
          <a:lstStyle/>
          <a:p>
            <a:fld id="{3C4F54F3-C349-4609-AFEE-01462D5C7942}" type="slidenum">
              <a:rPr lang="en-GB" smtClean="0"/>
              <a:pPr/>
              <a:t>29</a:t>
            </a:fld>
            <a:endParaRPr lang="en-GB" dirty="0"/>
          </a:p>
        </p:txBody>
      </p:sp>
      <p:sp>
        <p:nvSpPr>
          <p:cNvPr id="5" name="Rectangle 4">
            <a:extLst>
              <a:ext uri="{FF2B5EF4-FFF2-40B4-BE49-F238E27FC236}">
                <a16:creationId xmlns:a16="http://schemas.microsoft.com/office/drawing/2014/main" id="{AD1EB85E-86FC-470C-92EC-CEDF93FE65DB}"/>
              </a:ext>
            </a:extLst>
          </p:cNvPr>
          <p:cNvSpPr/>
          <p:nvPr/>
        </p:nvSpPr>
        <p:spPr>
          <a:xfrm>
            <a:off x="2152647" y="1227368"/>
            <a:ext cx="1800000" cy="1800000"/>
          </a:xfrm>
          <a:prstGeom prst="rect">
            <a:avLst/>
          </a:prstGeom>
          <a:solidFill>
            <a:schemeClr val="bg1"/>
          </a:solidFill>
          <a:ln w="38100">
            <a:solidFill>
              <a:schemeClr val="tx1">
                <a:lumMod val="65000"/>
                <a:lumOff val="35000"/>
              </a:schemeClr>
            </a:solidFill>
          </a:ln>
          <a:scene3d>
            <a:camera prst="isometricRightUp">
              <a:rot lat="1200000" lon="18000000" rev="0"/>
            </a:camera>
            <a:lightRig rig="threePt" dir="t">
              <a:rot lat="0" lon="0" rev="1200000"/>
            </a:lightRig>
          </a:scene3d>
          <a:sp3d extrusionH="254000" prstMaterial="metal">
            <a:bevelT w="0" h="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GB" dirty="0"/>
          </a:p>
        </p:txBody>
      </p:sp>
      <p:sp>
        <p:nvSpPr>
          <p:cNvPr id="6" name="Rectangle 5">
            <a:extLst>
              <a:ext uri="{FF2B5EF4-FFF2-40B4-BE49-F238E27FC236}">
                <a16:creationId xmlns:a16="http://schemas.microsoft.com/office/drawing/2014/main" id="{87B0A4BA-F5B8-4678-BB45-755C8E0340D3}"/>
              </a:ext>
            </a:extLst>
          </p:cNvPr>
          <p:cNvSpPr/>
          <p:nvPr/>
        </p:nvSpPr>
        <p:spPr>
          <a:xfrm>
            <a:off x="2401785" y="1287321"/>
            <a:ext cx="1800000" cy="1800000"/>
          </a:xfrm>
          <a:prstGeom prst="rect">
            <a:avLst/>
          </a:prstGeom>
          <a:solidFill>
            <a:srgbClr val="D1FFD3"/>
          </a:solidFill>
          <a:ln w="38100">
            <a:solidFill>
              <a:srgbClr val="007E39"/>
            </a:solidFill>
          </a:ln>
          <a:scene3d>
            <a:camera prst="isometricRightUp">
              <a:rot lat="1200000" lon="18000000" rev="0"/>
            </a:camera>
            <a:lightRig rig="threePt" dir="t">
              <a:rot lat="0" lon="0" rev="1200000"/>
            </a:lightRig>
          </a:scene3d>
          <a:sp3d extrusionH="254000" prstMaterial="metal">
            <a:bevelT w="0" h="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GB" dirty="0"/>
          </a:p>
        </p:txBody>
      </p:sp>
      <p:sp>
        <p:nvSpPr>
          <p:cNvPr id="7" name="Rectangle 6">
            <a:extLst>
              <a:ext uri="{FF2B5EF4-FFF2-40B4-BE49-F238E27FC236}">
                <a16:creationId xmlns:a16="http://schemas.microsoft.com/office/drawing/2014/main" id="{FD5ECE74-74CC-4BDB-B199-F6BB94E63B33}"/>
              </a:ext>
            </a:extLst>
          </p:cNvPr>
          <p:cNvSpPr/>
          <p:nvPr/>
        </p:nvSpPr>
        <p:spPr>
          <a:xfrm>
            <a:off x="2965074" y="1379607"/>
            <a:ext cx="1800000" cy="1800000"/>
          </a:xfrm>
          <a:prstGeom prst="rect">
            <a:avLst/>
          </a:prstGeom>
          <a:solidFill>
            <a:schemeClr val="bg1"/>
          </a:solidFill>
          <a:ln w="38100">
            <a:solidFill>
              <a:schemeClr val="tx1">
                <a:lumMod val="65000"/>
                <a:lumOff val="35000"/>
              </a:schemeClr>
            </a:solidFill>
          </a:ln>
          <a:scene3d>
            <a:camera prst="isometricRightUp">
              <a:rot lat="1200000" lon="18000000" rev="0"/>
            </a:camera>
            <a:lightRig rig="threePt" dir="t">
              <a:rot lat="0" lon="0" rev="1200000"/>
            </a:lightRig>
          </a:scene3d>
          <a:sp3d extrusionH="254000" prstMaterial="metal">
            <a:bevelT w="0" h="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GB" dirty="0"/>
          </a:p>
        </p:txBody>
      </p:sp>
      <p:sp>
        <p:nvSpPr>
          <p:cNvPr id="9" name="Rectangle 8">
            <a:extLst>
              <a:ext uri="{FF2B5EF4-FFF2-40B4-BE49-F238E27FC236}">
                <a16:creationId xmlns:a16="http://schemas.microsoft.com/office/drawing/2014/main" id="{CDF868CA-8DE0-4638-B43D-7D5B07C1795D}"/>
              </a:ext>
            </a:extLst>
          </p:cNvPr>
          <p:cNvSpPr/>
          <p:nvPr/>
        </p:nvSpPr>
        <p:spPr>
          <a:xfrm>
            <a:off x="2312796" y="4027754"/>
            <a:ext cx="900000" cy="900000"/>
          </a:xfrm>
          <a:prstGeom prst="rect">
            <a:avLst/>
          </a:prstGeom>
          <a:solidFill>
            <a:schemeClr val="bg1"/>
          </a:solidFill>
          <a:ln w="38100">
            <a:solidFill>
              <a:schemeClr val="tx1">
                <a:lumMod val="65000"/>
                <a:lumOff val="35000"/>
              </a:schemeClr>
            </a:solidFill>
          </a:ln>
          <a:scene3d>
            <a:camera prst="isometricRightUp">
              <a:rot lat="1200000" lon="18000000" rev="0"/>
            </a:camera>
            <a:lightRig rig="threePt" dir="t">
              <a:rot lat="0" lon="0" rev="1200000"/>
            </a:lightRig>
          </a:scene3d>
          <a:sp3d extrusionH="508000" prstMaterial="metal">
            <a:bevelT w="0" h="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GB" dirty="0"/>
          </a:p>
        </p:txBody>
      </p:sp>
      <p:sp>
        <p:nvSpPr>
          <p:cNvPr id="10" name="Rectangle 9">
            <a:extLst>
              <a:ext uri="{FF2B5EF4-FFF2-40B4-BE49-F238E27FC236}">
                <a16:creationId xmlns:a16="http://schemas.microsoft.com/office/drawing/2014/main" id="{E20F84F4-AF60-4A52-9A7C-FA540102CD87}"/>
              </a:ext>
            </a:extLst>
          </p:cNvPr>
          <p:cNvSpPr/>
          <p:nvPr/>
        </p:nvSpPr>
        <p:spPr>
          <a:xfrm>
            <a:off x="17681" y="943232"/>
            <a:ext cx="1800000" cy="1800000"/>
          </a:xfrm>
          <a:prstGeom prst="rect">
            <a:avLst/>
          </a:prstGeom>
          <a:solidFill>
            <a:schemeClr val="bg1"/>
          </a:solidFill>
          <a:ln w="38100">
            <a:solidFill>
              <a:schemeClr val="tx1">
                <a:lumMod val="65000"/>
                <a:lumOff val="35000"/>
              </a:schemeClr>
            </a:solidFill>
          </a:ln>
          <a:scene3d>
            <a:camera prst="isometricRightUp">
              <a:rot lat="1200000" lon="18000000" rev="0"/>
            </a:camera>
            <a:lightRig rig="threePt" dir="t">
              <a:rot lat="0" lon="0" rev="1200000"/>
            </a:lightRig>
          </a:scene3d>
          <a:sp3d extrusionH="254000" prstMaterial="metal">
            <a:bevelT w="0" h="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GB" dirty="0"/>
          </a:p>
        </p:txBody>
      </p:sp>
      <p:sp>
        <p:nvSpPr>
          <p:cNvPr id="11" name="Rectangle 10">
            <a:extLst>
              <a:ext uri="{FF2B5EF4-FFF2-40B4-BE49-F238E27FC236}">
                <a16:creationId xmlns:a16="http://schemas.microsoft.com/office/drawing/2014/main" id="{C97E6170-9FB4-4E11-85B7-B3D0DAD413D0}"/>
              </a:ext>
            </a:extLst>
          </p:cNvPr>
          <p:cNvSpPr/>
          <p:nvPr/>
        </p:nvSpPr>
        <p:spPr>
          <a:xfrm>
            <a:off x="149355" y="598122"/>
            <a:ext cx="1440004" cy="2581485"/>
          </a:xfrm>
          <a:prstGeom prst="rect">
            <a:avLst/>
          </a:prstGeom>
          <a:solidFill>
            <a:srgbClr val="FFFFFF">
              <a:alpha val="63922"/>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12" name="Rectangle 11">
            <a:extLst>
              <a:ext uri="{FF2B5EF4-FFF2-40B4-BE49-F238E27FC236}">
                <a16:creationId xmlns:a16="http://schemas.microsoft.com/office/drawing/2014/main" id="{5FF1FCDF-C4E4-4CAF-9319-D9099C354D5B}"/>
              </a:ext>
            </a:extLst>
          </p:cNvPr>
          <p:cNvSpPr/>
          <p:nvPr/>
        </p:nvSpPr>
        <p:spPr>
          <a:xfrm>
            <a:off x="1969176" y="858294"/>
            <a:ext cx="2719202" cy="2581485"/>
          </a:xfrm>
          <a:prstGeom prst="rect">
            <a:avLst/>
          </a:prstGeom>
          <a:solidFill>
            <a:srgbClr val="FFFFFF">
              <a:alpha val="63922"/>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13" name="TextBox 12">
            <a:extLst>
              <a:ext uri="{FF2B5EF4-FFF2-40B4-BE49-F238E27FC236}">
                <a16:creationId xmlns:a16="http://schemas.microsoft.com/office/drawing/2014/main" id="{217A4BF6-5597-4853-A3EF-A977FDB504CF}"/>
              </a:ext>
            </a:extLst>
          </p:cNvPr>
          <p:cNvSpPr txBox="1"/>
          <p:nvPr/>
        </p:nvSpPr>
        <p:spPr>
          <a:xfrm>
            <a:off x="5191355" y="736979"/>
            <a:ext cx="3934964" cy="646331"/>
          </a:xfrm>
          <a:prstGeom prst="rect">
            <a:avLst/>
          </a:prstGeom>
          <a:noFill/>
        </p:spPr>
        <p:txBody>
          <a:bodyPr wrap="square" rtlCol="0">
            <a:spAutoFit/>
          </a:bodyPr>
          <a:lstStyle/>
          <a:p>
            <a:pPr marL="285750" indent="-285750">
              <a:buFont typeface="Arial" panose="020B0604020202020204" pitchFamily="34" charset="0"/>
              <a:buChar char="•"/>
            </a:pPr>
            <a:r>
              <a:rPr lang="en-GB" dirty="0"/>
              <a:t>Doubling the spatial size and halving the number of filters</a:t>
            </a:r>
          </a:p>
        </p:txBody>
      </p:sp>
      <p:sp>
        <p:nvSpPr>
          <p:cNvPr id="8" name="Rectangle 7">
            <a:extLst>
              <a:ext uri="{FF2B5EF4-FFF2-40B4-BE49-F238E27FC236}">
                <a16:creationId xmlns:a16="http://schemas.microsoft.com/office/drawing/2014/main" id="{B6009BF9-5961-4650-B110-736C26F79A76}"/>
              </a:ext>
            </a:extLst>
          </p:cNvPr>
          <p:cNvSpPr/>
          <p:nvPr/>
        </p:nvSpPr>
        <p:spPr>
          <a:xfrm>
            <a:off x="3583430" y="1471892"/>
            <a:ext cx="1800000" cy="1800000"/>
          </a:xfrm>
          <a:prstGeom prst="rect">
            <a:avLst/>
          </a:prstGeom>
          <a:solidFill>
            <a:schemeClr val="bg1"/>
          </a:solidFill>
          <a:ln w="38100">
            <a:solidFill>
              <a:schemeClr val="tx1">
                <a:lumMod val="65000"/>
                <a:lumOff val="35000"/>
              </a:schemeClr>
            </a:solidFill>
          </a:ln>
          <a:scene3d>
            <a:camera prst="isometricRightUp">
              <a:rot lat="1200000" lon="18000000" rev="0"/>
            </a:camera>
            <a:lightRig rig="threePt" dir="t">
              <a:rot lat="0" lon="0" rev="1200000"/>
            </a:lightRig>
          </a:scene3d>
          <a:sp3d extrusionH="254000" prstMaterial="metal">
            <a:bevelT w="0" h="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4071285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3F1AE04-4C18-4E27-9095-782D4521817B}"/>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406239" y="902780"/>
            <a:ext cx="2590054" cy="2220519"/>
          </a:xfrm>
          <a:prstGeom prst="rect">
            <a:avLst/>
          </a:prstGeom>
        </p:spPr>
      </p:pic>
      <p:sp>
        <p:nvSpPr>
          <p:cNvPr id="2" name="Title 1">
            <a:extLst>
              <a:ext uri="{FF2B5EF4-FFF2-40B4-BE49-F238E27FC236}">
                <a16:creationId xmlns:a16="http://schemas.microsoft.com/office/drawing/2014/main" id="{47906ABF-4996-4FFA-9FF4-E3482ABA8B49}"/>
              </a:ext>
            </a:extLst>
          </p:cNvPr>
          <p:cNvSpPr>
            <a:spLocks noGrp="1"/>
          </p:cNvSpPr>
          <p:nvPr>
            <p:ph type="title"/>
          </p:nvPr>
        </p:nvSpPr>
        <p:spPr/>
        <p:txBody>
          <a:bodyPr/>
          <a:lstStyle/>
          <a:p>
            <a:r>
              <a:rPr lang="en-GB" dirty="0"/>
              <a:t>Imaging in Drug Development</a:t>
            </a:r>
          </a:p>
        </p:txBody>
      </p:sp>
      <p:sp>
        <p:nvSpPr>
          <p:cNvPr id="3" name="Slide Number Placeholder 2">
            <a:extLst>
              <a:ext uri="{FF2B5EF4-FFF2-40B4-BE49-F238E27FC236}">
                <a16:creationId xmlns:a16="http://schemas.microsoft.com/office/drawing/2014/main" id="{3CF84BF3-E32C-442A-8D36-ED01065D86FA}"/>
              </a:ext>
            </a:extLst>
          </p:cNvPr>
          <p:cNvSpPr>
            <a:spLocks noGrp="1"/>
          </p:cNvSpPr>
          <p:nvPr>
            <p:ph type="sldNum" sz="quarter" idx="4"/>
          </p:nvPr>
        </p:nvSpPr>
        <p:spPr/>
        <p:txBody>
          <a:bodyPr/>
          <a:lstStyle/>
          <a:p>
            <a:fld id="{3C4F54F3-C349-4609-AFEE-01462D5C7942}" type="slidenum">
              <a:rPr lang="en-GB" smtClean="0"/>
              <a:pPr/>
              <a:t>3</a:t>
            </a:fld>
            <a:endParaRPr lang="en-GB" dirty="0"/>
          </a:p>
        </p:txBody>
      </p:sp>
      <p:pic>
        <p:nvPicPr>
          <p:cNvPr id="5" name="Picture 4" descr="A close up of a piece of paper&#10;&#10;Description generated with high confidence">
            <a:extLst>
              <a:ext uri="{FF2B5EF4-FFF2-40B4-BE49-F238E27FC236}">
                <a16:creationId xmlns:a16="http://schemas.microsoft.com/office/drawing/2014/main" id="{253709E8-EACA-448C-B6B7-BF72DE94DE6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880768" y="1738967"/>
            <a:ext cx="3382464" cy="1742321"/>
          </a:xfrm>
          <a:prstGeom prst="rect">
            <a:avLst/>
          </a:prstGeom>
        </p:spPr>
      </p:pic>
      <p:pic>
        <p:nvPicPr>
          <p:cNvPr id="6" name="Picture 5">
            <a:extLst>
              <a:ext uri="{FF2B5EF4-FFF2-40B4-BE49-F238E27FC236}">
                <a16:creationId xmlns:a16="http://schemas.microsoft.com/office/drawing/2014/main" id="{6768008E-CAA4-4546-8D26-43DC9D24C4C0}"/>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147880" y="3213318"/>
            <a:ext cx="2687230" cy="933699"/>
          </a:xfrm>
          <a:prstGeom prst="rect">
            <a:avLst/>
          </a:prstGeom>
          <a:effectLst>
            <a:outerShdw blurRad="50800" dist="88900" dir="13500000" algn="br" rotWithShape="0">
              <a:prstClr val="black">
                <a:alpha val="40000"/>
              </a:prstClr>
            </a:outerShdw>
          </a:effectLst>
        </p:spPr>
      </p:pic>
      <p:pic>
        <p:nvPicPr>
          <p:cNvPr id="8" name="Picture 7">
            <a:extLst>
              <a:ext uri="{FF2B5EF4-FFF2-40B4-BE49-F238E27FC236}">
                <a16:creationId xmlns:a16="http://schemas.microsoft.com/office/drawing/2014/main" id="{12D98D86-E348-4B30-866A-2C13B6183A54}"/>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190424" y="2789457"/>
            <a:ext cx="2590054" cy="2115953"/>
          </a:xfrm>
          <a:prstGeom prst="rect">
            <a:avLst/>
          </a:prstGeom>
        </p:spPr>
      </p:pic>
    </p:spTree>
    <p:extLst>
      <p:ext uri="{BB962C8B-B14F-4D97-AF65-F5344CB8AC3E}">
        <p14:creationId xmlns:p14="http://schemas.microsoft.com/office/powerpoint/2010/main" val="678058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3BBD62-1F67-456C-8108-5F6CAE444C5E}"/>
              </a:ext>
            </a:extLst>
          </p:cNvPr>
          <p:cNvSpPr>
            <a:spLocks noGrp="1"/>
          </p:cNvSpPr>
          <p:nvPr>
            <p:ph type="title"/>
          </p:nvPr>
        </p:nvSpPr>
        <p:spPr/>
        <p:txBody>
          <a:bodyPr/>
          <a:lstStyle/>
          <a:p>
            <a:r>
              <a:rPr lang="en-GB" dirty="0"/>
              <a:t>Upscaling Block</a:t>
            </a:r>
          </a:p>
        </p:txBody>
      </p:sp>
      <p:sp>
        <p:nvSpPr>
          <p:cNvPr id="3" name="Slide Number Placeholder 2">
            <a:extLst>
              <a:ext uri="{FF2B5EF4-FFF2-40B4-BE49-F238E27FC236}">
                <a16:creationId xmlns:a16="http://schemas.microsoft.com/office/drawing/2014/main" id="{AA89BC26-E119-42D1-9B72-04100A7169DA}"/>
              </a:ext>
            </a:extLst>
          </p:cNvPr>
          <p:cNvSpPr>
            <a:spLocks noGrp="1"/>
          </p:cNvSpPr>
          <p:nvPr>
            <p:ph type="sldNum" sz="quarter" idx="4"/>
          </p:nvPr>
        </p:nvSpPr>
        <p:spPr/>
        <p:txBody>
          <a:bodyPr/>
          <a:lstStyle/>
          <a:p>
            <a:fld id="{3C4F54F3-C349-4609-AFEE-01462D5C7942}" type="slidenum">
              <a:rPr lang="en-GB" smtClean="0"/>
              <a:pPr/>
              <a:t>30</a:t>
            </a:fld>
            <a:endParaRPr lang="en-GB" dirty="0"/>
          </a:p>
        </p:txBody>
      </p:sp>
      <p:sp>
        <p:nvSpPr>
          <p:cNvPr id="9" name="Rectangle 8">
            <a:extLst>
              <a:ext uri="{FF2B5EF4-FFF2-40B4-BE49-F238E27FC236}">
                <a16:creationId xmlns:a16="http://schemas.microsoft.com/office/drawing/2014/main" id="{CDF868CA-8DE0-4638-B43D-7D5B07C1795D}"/>
              </a:ext>
            </a:extLst>
          </p:cNvPr>
          <p:cNvSpPr/>
          <p:nvPr/>
        </p:nvSpPr>
        <p:spPr>
          <a:xfrm>
            <a:off x="2312796" y="4027754"/>
            <a:ext cx="900000" cy="900000"/>
          </a:xfrm>
          <a:prstGeom prst="rect">
            <a:avLst/>
          </a:prstGeom>
          <a:solidFill>
            <a:schemeClr val="bg1"/>
          </a:solidFill>
          <a:ln w="38100">
            <a:solidFill>
              <a:schemeClr val="tx1">
                <a:lumMod val="65000"/>
                <a:lumOff val="35000"/>
              </a:schemeClr>
            </a:solidFill>
          </a:ln>
          <a:scene3d>
            <a:camera prst="isometricRightUp">
              <a:rot lat="1200000" lon="18000000" rev="0"/>
            </a:camera>
            <a:lightRig rig="threePt" dir="t">
              <a:rot lat="0" lon="0" rev="1200000"/>
            </a:lightRig>
          </a:scene3d>
          <a:sp3d extrusionH="508000" prstMaterial="metal">
            <a:bevelT w="0" h="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GB" dirty="0"/>
          </a:p>
        </p:txBody>
      </p:sp>
      <p:sp>
        <p:nvSpPr>
          <p:cNvPr id="13" name="TextBox 12">
            <a:extLst>
              <a:ext uri="{FF2B5EF4-FFF2-40B4-BE49-F238E27FC236}">
                <a16:creationId xmlns:a16="http://schemas.microsoft.com/office/drawing/2014/main" id="{217A4BF6-5597-4853-A3EF-A977FDB504CF}"/>
              </a:ext>
            </a:extLst>
          </p:cNvPr>
          <p:cNvSpPr txBox="1"/>
          <p:nvPr/>
        </p:nvSpPr>
        <p:spPr>
          <a:xfrm>
            <a:off x="5191355" y="736979"/>
            <a:ext cx="3934964" cy="1661993"/>
          </a:xfrm>
          <a:prstGeom prst="rect">
            <a:avLst/>
          </a:prstGeom>
          <a:noFill/>
        </p:spPr>
        <p:txBody>
          <a:bodyPr wrap="square" rtlCol="0">
            <a:spAutoFit/>
          </a:bodyPr>
          <a:lstStyle/>
          <a:p>
            <a:pPr marL="285750" indent="-285750">
              <a:buFont typeface="Arial" panose="020B0604020202020204" pitchFamily="34" charset="0"/>
              <a:buChar char="•"/>
            </a:pPr>
            <a:r>
              <a:rPr lang="en-GB" dirty="0"/>
              <a:t>Doubling the spatial size and halving the number of filters</a:t>
            </a:r>
          </a:p>
          <a:p>
            <a:pPr marL="285750" indent="-285750">
              <a:buFont typeface="Arial" panose="020B0604020202020204" pitchFamily="34" charset="0"/>
              <a:buChar char="•"/>
            </a:pPr>
            <a:r>
              <a:rPr lang="en-GB" dirty="0"/>
              <a:t>Upscaling Convolution operation</a:t>
            </a:r>
          </a:p>
          <a:p>
            <a:pPr marL="742950" lvl="1" indent="-285750">
              <a:buFont typeface="Arial" panose="020B0604020202020204" pitchFamily="34" charset="0"/>
              <a:buChar char="•"/>
            </a:pPr>
            <a:r>
              <a:rPr lang="en-GB" sz="1600" dirty="0"/>
              <a:t>Also referred to as Transposed Convolution, Deconvolution, or Fractionally </a:t>
            </a:r>
            <a:r>
              <a:rPr lang="en-GB" sz="1600" dirty="0" err="1"/>
              <a:t>Strided</a:t>
            </a:r>
            <a:r>
              <a:rPr lang="en-GB" sz="1600" dirty="0"/>
              <a:t> Convolution</a:t>
            </a:r>
          </a:p>
        </p:txBody>
      </p:sp>
      <p:pic>
        <p:nvPicPr>
          <p:cNvPr id="15" name="Picture 14" descr="A close up of a logo&#10;&#10;Description generated with high confidence">
            <a:extLst>
              <a:ext uri="{FF2B5EF4-FFF2-40B4-BE49-F238E27FC236}">
                <a16:creationId xmlns:a16="http://schemas.microsoft.com/office/drawing/2014/main" id="{029EDF2C-9FF4-40B0-B649-D9B2AE1EDC8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8106" y="2571675"/>
            <a:ext cx="2001462" cy="2275079"/>
          </a:xfrm>
          <a:prstGeom prst="rect">
            <a:avLst/>
          </a:prstGeom>
        </p:spPr>
      </p:pic>
      <p:sp>
        <p:nvSpPr>
          <p:cNvPr id="6" name="Rectangle 5">
            <a:extLst>
              <a:ext uri="{FF2B5EF4-FFF2-40B4-BE49-F238E27FC236}">
                <a16:creationId xmlns:a16="http://schemas.microsoft.com/office/drawing/2014/main" id="{87B0A4BA-F5B8-4678-BB45-755C8E0340D3}"/>
              </a:ext>
            </a:extLst>
          </p:cNvPr>
          <p:cNvSpPr/>
          <p:nvPr/>
        </p:nvSpPr>
        <p:spPr>
          <a:xfrm>
            <a:off x="2401785" y="1287321"/>
            <a:ext cx="1800000" cy="1800000"/>
          </a:xfrm>
          <a:prstGeom prst="rect">
            <a:avLst/>
          </a:prstGeom>
          <a:solidFill>
            <a:srgbClr val="D1FFD3"/>
          </a:solidFill>
          <a:ln w="38100">
            <a:solidFill>
              <a:srgbClr val="007E39"/>
            </a:solidFill>
          </a:ln>
          <a:scene3d>
            <a:camera prst="isometricRightUp">
              <a:rot lat="1200000" lon="18000000" rev="0"/>
            </a:camera>
            <a:lightRig rig="threePt" dir="t">
              <a:rot lat="0" lon="0" rev="1200000"/>
            </a:lightRig>
          </a:scene3d>
          <a:sp3d extrusionH="254000" prstMaterial="metal">
            <a:bevelT w="0" h="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222457100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3BBD62-1F67-456C-8108-5F6CAE444C5E}"/>
              </a:ext>
            </a:extLst>
          </p:cNvPr>
          <p:cNvSpPr>
            <a:spLocks noGrp="1"/>
          </p:cNvSpPr>
          <p:nvPr>
            <p:ph type="title"/>
          </p:nvPr>
        </p:nvSpPr>
        <p:spPr/>
        <p:txBody>
          <a:bodyPr/>
          <a:lstStyle/>
          <a:p>
            <a:r>
              <a:rPr lang="en-GB" dirty="0"/>
              <a:t>Upscaling Block</a:t>
            </a:r>
          </a:p>
        </p:txBody>
      </p:sp>
      <p:sp>
        <p:nvSpPr>
          <p:cNvPr id="3" name="Slide Number Placeholder 2">
            <a:extLst>
              <a:ext uri="{FF2B5EF4-FFF2-40B4-BE49-F238E27FC236}">
                <a16:creationId xmlns:a16="http://schemas.microsoft.com/office/drawing/2014/main" id="{AA89BC26-E119-42D1-9B72-04100A7169DA}"/>
              </a:ext>
            </a:extLst>
          </p:cNvPr>
          <p:cNvSpPr>
            <a:spLocks noGrp="1"/>
          </p:cNvSpPr>
          <p:nvPr>
            <p:ph type="sldNum" sz="quarter" idx="4"/>
          </p:nvPr>
        </p:nvSpPr>
        <p:spPr/>
        <p:txBody>
          <a:bodyPr/>
          <a:lstStyle/>
          <a:p>
            <a:fld id="{3C4F54F3-C349-4609-AFEE-01462D5C7942}" type="slidenum">
              <a:rPr lang="en-GB" smtClean="0"/>
              <a:pPr/>
              <a:t>31</a:t>
            </a:fld>
            <a:endParaRPr lang="en-GB" dirty="0"/>
          </a:p>
        </p:txBody>
      </p:sp>
      <p:sp>
        <p:nvSpPr>
          <p:cNvPr id="5" name="Rectangle 4">
            <a:extLst>
              <a:ext uri="{FF2B5EF4-FFF2-40B4-BE49-F238E27FC236}">
                <a16:creationId xmlns:a16="http://schemas.microsoft.com/office/drawing/2014/main" id="{AD1EB85E-86FC-470C-92EC-CEDF93FE65DB}"/>
              </a:ext>
            </a:extLst>
          </p:cNvPr>
          <p:cNvSpPr/>
          <p:nvPr/>
        </p:nvSpPr>
        <p:spPr>
          <a:xfrm>
            <a:off x="2152647" y="1227368"/>
            <a:ext cx="1800000" cy="1800000"/>
          </a:xfrm>
          <a:prstGeom prst="rect">
            <a:avLst/>
          </a:prstGeom>
          <a:solidFill>
            <a:schemeClr val="bg1"/>
          </a:solidFill>
          <a:ln w="38100">
            <a:solidFill>
              <a:schemeClr val="tx1">
                <a:lumMod val="65000"/>
                <a:lumOff val="35000"/>
              </a:schemeClr>
            </a:solidFill>
          </a:ln>
          <a:scene3d>
            <a:camera prst="isometricRightUp">
              <a:rot lat="1200000" lon="18000000" rev="0"/>
            </a:camera>
            <a:lightRig rig="threePt" dir="t">
              <a:rot lat="0" lon="0" rev="1200000"/>
            </a:lightRig>
          </a:scene3d>
          <a:sp3d extrusionH="254000" prstMaterial="metal">
            <a:bevelT w="0" h="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GB" dirty="0"/>
          </a:p>
        </p:txBody>
      </p:sp>
      <p:sp>
        <p:nvSpPr>
          <p:cNvPr id="6" name="Rectangle 5">
            <a:extLst>
              <a:ext uri="{FF2B5EF4-FFF2-40B4-BE49-F238E27FC236}">
                <a16:creationId xmlns:a16="http://schemas.microsoft.com/office/drawing/2014/main" id="{87B0A4BA-F5B8-4678-BB45-755C8E0340D3}"/>
              </a:ext>
            </a:extLst>
          </p:cNvPr>
          <p:cNvSpPr/>
          <p:nvPr/>
        </p:nvSpPr>
        <p:spPr>
          <a:xfrm>
            <a:off x="2401785" y="1287321"/>
            <a:ext cx="1800000" cy="1800000"/>
          </a:xfrm>
          <a:prstGeom prst="rect">
            <a:avLst/>
          </a:prstGeom>
          <a:solidFill>
            <a:srgbClr val="D1FFD3"/>
          </a:solidFill>
          <a:ln w="38100">
            <a:solidFill>
              <a:srgbClr val="007E39"/>
            </a:solidFill>
          </a:ln>
          <a:scene3d>
            <a:camera prst="isometricRightUp">
              <a:rot lat="1200000" lon="18000000" rev="0"/>
            </a:camera>
            <a:lightRig rig="threePt" dir="t">
              <a:rot lat="0" lon="0" rev="1200000"/>
            </a:lightRig>
          </a:scene3d>
          <a:sp3d extrusionH="254000" prstMaterial="metal">
            <a:bevelT w="0" h="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GB" dirty="0"/>
          </a:p>
        </p:txBody>
      </p:sp>
      <p:sp>
        <p:nvSpPr>
          <p:cNvPr id="7" name="Rectangle 6">
            <a:extLst>
              <a:ext uri="{FF2B5EF4-FFF2-40B4-BE49-F238E27FC236}">
                <a16:creationId xmlns:a16="http://schemas.microsoft.com/office/drawing/2014/main" id="{FD5ECE74-74CC-4BDB-B199-F6BB94E63B33}"/>
              </a:ext>
            </a:extLst>
          </p:cNvPr>
          <p:cNvSpPr/>
          <p:nvPr/>
        </p:nvSpPr>
        <p:spPr>
          <a:xfrm>
            <a:off x="2965074" y="1379607"/>
            <a:ext cx="1800000" cy="1800000"/>
          </a:xfrm>
          <a:prstGeom prst="rect">
            <a:avLst/>
          </a:prstGeom>
          <a:solidFill>
            <a:schemeClr val="bg1"/>
          </a:solidFill>
          <a:ln w="38100">
            <a:solidFill>
              <a:schemeClr val="tx1">
                <a:lumMod val="65000"/>
                <a:lumOff val="35000"/>
              </a:schemeClr>
            </a:solidFill>
          </a:ln>
          <a:scene3d>
            <a:camera prst="isometricRightUp">
              <a:rot lat="1200000" lon="18000000" rev="0"/>
            </a:camera>
            <a:lightRig rig="threePt" dir="t">
              <a:rot lat="0" lon="0" rev="1200000"/>
            </a:lightRig>
          </a:scene3d>
          <a:sp3d extrusionH="254000" prstMaterial="metal">
            <a:bevelT w="0" h="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GB" dirty="0"/>
          </a:p>
        </p:txBody>
      </p:sp>
      <p:sp>
        <p:nvSpPr>
          <p:cNvPr id="9" name="Rectangle 8">
            <a:extLst>
              <a:ext uri="{FF2B5EF4-FFF2-40B4-BE49-F238E27FC236}">
                <a16:creationId xmlns:a16="http://schemas.microsoft.com/office/drawing/2014/main" id="{CDF868CA-8DE0-4638-B43D-7D5B07C1795D}"/>
              </a:ext>
            </a:extLst>
          </p:cNvPr>
          <p:cNvSpPr/>
          <p:nvPr/>
        </p:nvSpPr>
        <p:spPr>
          <a:xfrm>
            <a:off x="2312796" y="4027754"/>
            <a:ext cx="900000" cy="900000"/>
          </a:xfrm>
          <a:prstGeom prst="rect">
            <a:avLst/>
          </a:prstGeom>
          <a:solidFill>
            <a:schemeClr val="bg1"/>
          </a:solidFill>
          <a:ln w="38100">
            <a:solidFill>
              <a:schemeClr val="tx1">
                <a:lumMod val="65000"/>
                <a:lumOff val="35000"/>
              </a:schemeClr>
            </a:solidFill>
          </a:ln>
          <a:scene3d>
            <a:camera prst="isometricRightUp">
              <a:rot lat="1200000" lon="18000000" rev="0"/>
            </a:camera>
            <a:lightRig rig="threePt" dir="t">
              <a:rot lat="0" lon="0" rev="1200000"/>
            </a:lightRig>
          </a:scene3d>
          <a:sp3d extrusionH="508000" prstMaterial="metal">
            <a:bevelT w="0" h="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GB" dirty="0"/>
          </a:p>
        </p:txBody>
      </p:sp>
      <p:sp>
        <p:nvSpPr>
          <p:cNvPr id="10" name="Rectangle 9">
            <a:extLst>
              <a:ext uri="{FF2B5EF4-FFF2-40B4-BE49-F238E27FC236}">
                <a16:creationId xmlns:a16="http://schemas.microsoft.com/office/drawing/2014/main" id="{E20F84F4-AF60-4A52-9A7C-FA540102CD87}"/>
              </a:ext>
            </a:extLst>
          </p:cNvPr>
          <p:cNvSpPr/>
          <p:nvPr/>
        </p:nvSpPr>
        <p:spPr>
          <a:xfrm>
            <a:off x="0" y="898979"/>
            <a:ext cx="2006253" cy="2006253"/>
          </a:xfrm>
          <a:prstGeom prst="rect">
            <a:avLst/>
          </a:prstGeom>
          <a:solidFill>
            <a:schemeClr val="bg1"/>
          </a:solidFill>
          <a:ln w="38100">
            <a:solidFill>
              <a:schemeClr val="tx1">
                <a:lumMod val="65000"/>
                <a:lumOff val="35000"/>
              </a:schemeClr>
            </a:solidFill>
          </a:ln>
          <a:scene3d>
            <a:camera prst="isometricRightUp">
              <a:rot lat="1200000" lon="18000000" rev="0"/>
            </a:camera>
            <a:lightRig rig="threePt" dir="t">
              <a:rot lat="0" lon="0" rev="1200000"/>
            </a:lightRig>
          </a:scene3d>
          <a:sp3d extrusionH="254000" prstMaterial="metal">
            <a:bevelT w="0" h="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GB" dirty="0"/>
          </a:p>
        </p:txBody>
      </p:sp>
      <p:sp>
        <p:nvSpPr>
          <p:cNvPr id="8" name="Rectangle 7">
            <a:extLst>
              <a:ext uri="{FF2B5EF4-FFF2-40B4-BE49-F238E27FC236}">
                <a16:creationId xmlns:a16="http://schemas.microsoft.com/office/drawing/2014/main" id="{B6009BF9-5961-4650-B110-736C26F79A76}"/>
              </a:ext>
            </a:extLst>
          </p:cNvPr>
          <p:cNvSpPr/>
          <p:nvPr/>
        </p:nvSpPr>
        <p:spPr>
          <a:xfrm>
            <a:off x="3583430" y="1471892"/>
            <a:ext cx="1800000" cy="1800000"/>
          </a:xfrm>
          <a:prstGeom prst="rect">
            <a:avLst/>
          </a:prstGeom>
          <a:solidFill>
            <a:schemeClr val="bg1"/>
          </a:solidFill>
          <a:ln w="38100">
            <a:solidFill>
              <a:schemeClr val="tx1">
                <a:lumMod val="65000"/>
                <a:lumOff val="35000"/>
              </a:schemeClr>
            </a:solidFill>
          </a:ln>
          <a:scene3d>
            <a:camera prst="isometricRightUp">
              <a:rot lat="1200000" lon="18000000" rev="0"/>
            </a:camera>
            <a:lightRig rig="threePt" dir="t">
              <a:rot lat="0" lon="0" rev="1200000"/>
            </a:lightRig>
          </a:scene3d>
          <a:sp3d extrusionH="254000" prstMaterial="metal">
            <a:bevelT w="0" h="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GB" dirty="0"/>
          </a:p>
        </p:txBody>
      </p:sp>
      <p:sp>
        <p:nvSpPr>
          <p:cNvPr id="14" name="TextBox 13">
            <a:extLst>
              <a:ext uri="{FF2B5EF4-FFF2-40B4-BE49-F238E27FC236}">
                <a16:creationId xmlns:a16="http://schemas.microsoft.com/office/drawing/2014/main" id="{9B54BA06-6A03-494F-AF2C-B9BBD69CD07C}"/>
              </a:ext>
            </a:extLst>
          </p:cNvPr>
          <p:cNvSpPr txBox="1"/>
          <p:nvPr/>
        </p:nvSpPr>
        <p:spPr>
          <a:xfrm>
            <a:off x="5191355" y="736979"/>
            <a:ext cx="3934964" cy="3139321"/>
          </a:xfrm>
          <a:prstGeom prst="rect">
            <a:avLst/>
          </a:prstGeom>
          <a:noFill/>
        </p:spPr>
        <p:txBody>
          <a:bodyPr wrap="square" rtlCol="0">
            <a:spAutoFit/>
          </a:bodyPr>
          <a:lstStyle/>
          <a:p>
            <a:pPr marL="285750" indent="-285750">
              <a:buFont typeface="Arial" panose="020B0604020202020204" pitchFamily="34" charset="0"/>
              <a:buChar char="•"/>
            </a:pPr>
            <a:r>
              <a:rPr lang="en-GB" dirty="0"/>
              <a:t>Doubling the spatial size and halving the number of filters</a:t>
            </a:r>
          </a:p>
          <a:p>
            <a:pPr marL="285750" indent="-285750">
              <a:buFont typeface="Arial" panose="020B0604020202020204" pitchFamily="34" charset="0"/>
              <a:buChar char="•"/>
            </a:pPr>
            <a:r>
              <a:rPr lang="en-GB" dirty="0"/>
              <a:t>Upscaling Convolution operation</a:t>
            </a:r>
          </a:p>
          <a:p>
            <a:pPr marL="285750" indent="-285750">
              <a:buFont typeface="Arial" panose="020B0604020202020204" pitchFamily="34" charset="0"/>
              <a:buChar char="•"/>
            </a:pPr>
            <a:r>
              <a:rPr lang="en-GB" dirty="0"/>
              <a:t>Concatenate with output from downscaling branch</a:t>
            </a:r>
          </a:p>
          <a:p>
            <a:pPr marL="742950" lvl="1" indent="-285750">
              <a:buFont typeface="Arial" panose="020B0604020202020204" pitchFamily="34" charset="0"/>
              <a:buChar char="•"/>
            </a:pPr>
            <a:r>
              <a:rPr lang="en-GB" dirty="0"/>
              <a:t>In original model, image dimensions are smaller in upscaling branch (valid padding), therefore crop downscaling branch image to the same size</a:t>
            </a:r>
          </a:p>
        </p:txBody>
      </p:sp>
      <p:sp>
        <p:nvSpPr>
          <p:cNvPr id="4" name="Parallelogram 3">
            <a:extLst>
              <a:ext uri="{FF2B5EF4-FFF2-40B4-BE49-F238E27FC236}">
                <a16:creationId xmlns:a16="http://schemas.microsoft.com/office/drawing/2014/main" id="{4EC71B97-B30B-4F01-8591-716E05C4C747}"/>
              </a:ext>
            </a:extLst>
          </p:cNvPr>
          <p:cNvSpPr/>
          <p:nvPr/>
        </p:nvSpPr>
        <p:spPr>
          <a:xfrm rot="16200000" flipH="1">
            <a:off x="16600" y="1519156"/>
            <a:ext cx="2015131" cy="757019"/>
          </a:xfrm>
          <a:prstGeom prst="parallelogram">
            <a:avLst>
              <a:gd name="adj" fmla="val 59022"/>
            </a:avLst>
          </a:prstGeom>
          <a:noFill/>
          <a:ln w="38100">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3" name="Arrow: Right 12">
            <a:extLst>
              <a:ext uri="{FF2B5EF4-FFF2-40B4-BE49-F238E27FC236}">
                <a16:creationId xmlns:a16="http://schemas.microsoft.com/office/drawing/2014/main" id="{E884321F-E2E8-4AD1-ACD3-2E7F0E7B29C0}"/>
              </a:ext>
            </a:extLst>
          </p:cNvPr>
          <p:cNvSpPr/>
          <p:nvPr/>
        </p:nvSpPr>
        <p:spPr>
          <a:xfrm rot="880264">
            <a:off x="1105195" y="1552036"/>
            <a:ext cx="1166963" cy="790113"/>
          </a:xfrm>
          <a:prstGeom prst="rightArrow">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5" name="Arrow: Right 14">
            <a:extLst>
              <a:ext uri="{FF2B5EF4-FFF2-40B4-BE49-F238E27FC236}">
                <a16:creationId xmlns:a16="http://schemas.microsoft.com/office/drawing/2014/main" id="{2F2C9EC3-51B6-4DD0-BE28-6D598A168C7E}"/>
              </a:ext>
            </a:extLst>
          </p:cNvPr>
          <p:cNvSpPr/>
          <p:nvPr/>
        </p:nvSpPr>
        <p:spPr>
          <a:xfrm rot="16885316">
            <a:off x="2417002" y="3392573"/>
            <a:ext cx="691589" cy="491231"/>
          </a:xfrm>
          <a:prstGeom prst="rightArrow">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16154258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8F43BD-8250-4E00-9398-DC70774028B9}"/>
              </a:ext>
            </a:extLst>
          </p:cNvPr>
          <p:cNvSpPr>
            <a:spLocks noGrp="1"/>
          </p:cNvSpPr>
          <p:nvPr>
            <p:ph type="title"/>
          </p:nvPr>
        </p:nvSpPr>
        <p:spPr/>
        <p:txBody>
          <a:bodyPr/>
          <a:lstStyle/>
          <a:p>
            <a:r>
              <a:rPr lang="en-GB" dirty="0"/>
              <a:t>Final layers</a:t>
            </a:r>
          </a:p>
        </p:txBody>
      </p:sp>
      <p:sp>
        <p:nvSpPr>
          <p:cNvPr id="3" name="Slide Number Placeholder 2">
            <a:extLst>
              <a:ext uri="{FF2B5EF4-FFF2-40B4-BE49-F238E27FC236}">
                <a16:creationId xmlns:a16="http://schemas.microsoft.com/office/drawing/2014/main" id="{853F01EA-7D3D-4364-AE0A-BFA4D25AB6BB}"/>
              </a:ext>
            </a:extLst>
          </p:cNvPr>
          <p:cNvSpPr>
            <a:spLocks noGrp="1"/>
          </p:cNvSpPr>
          <p:nvPr>
            <p:ph type="sldNum" sz="quarter" idx="4"/>
          </p:nvPr>
        </p:nvSpPr>
        <p:spPr/>
        <p:txBody>
          <a:bodyPr/>
          <a:lstStyle/>
          <a:p>
            <a:fld id="{3C4F54F3-C349-4609-AFEE-01462D5C7942}" type="slidenum">
              <a:rPr lang="en-GB" smtClean="0"/>
              <a:pPr/>
              <a:t>32</a:t>
            </a:fld>
            <a:endParaRPr lang="en-GB" dirty="0"/>
          </a:p>
        </p:txBody>
      </p:sp>
      <p:sp>
        <p:nvSpPr>
          <p:cNvPr id="5" name="Rectangle 4">
            <a:extLst>
              <a:ext uri="{FF2B5EF4-FFF2-40B4-BE49-F238E27FC236}">
                <a16:creationId xmlns:a16="http://schemas.microsoft.com/office/drawing/2014/main" id="{89D8FF0A-876D-48BE-8DE4-D0E63AE66A60}"/>
              </a:ext>
            </a:extLst>
          </p:cNvPr>
          <p:cNvSpPr/>
          <p:nvPr/>
        </p:nvSpPr>
        <p:spPr>
          <a:xfrm>
            <a:off x="318375" y="1080828"/>
            <a:ext cx="3176299" cy="3176299"/>
          </a:xfrm>
          <a:prstGeom prst="rect">
            <a:avLst/>
          </a:prstGeom>
          <a:solidFill>
            <a:schemeClr val="bg1"/>
          </a:solidFill>
          <a:ln w="38100">
            <a:solidFill>
              <a:schemeClr val="tx1">
                <a:lumMod val="65000"/>
                <a:lumOff val="35000"/>
              </a:schemeClr>
            </a:solidFill>
          </a:ln>
          <a:scene3d>
            <a:camera prst="isometricRightUp">
              <a:rot lat="1200000" lon="18000000" rev="0"/>
            </a:camera>
            <a:lightRig rig="threePt" dir="t">
              <a:rot lat="0" lon="0" rev="1200000"/>
            </a:lightRig>
          </a:scene3d>
          <a:sp3d extrusionH="63500" prstMaterial="metal">
            <a:bevelT w="0" h="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GB" dirty="0"/>
          </a:p>
        </p:txBody>
      </p:sp>
      <p:sp>
        <p:nvSpPr>
          <p:cNvPr id="6" name="Rectangle 5">
            <a:extLst>
              <a:ext uri="{FF2B5EF4-FFF2-40B4-BE49-F238E27FC236}">
                <a16:creationId xmlns:a16="http://schemas.microsoft.com/office/drawing/2014/main" id="{9B148E2D-7D8C-4917-81D6-6B4B5EF94339}"/>
              </a:ext>
            </a:extLst>
          </p:cNvPr>
          <p:cNvSpPr/>
          <p:nvPr/>
        </p:nvSpPr>
        <p:spPr>
          <a:xfrm>
            <a:off x="398093" y="1097975"/>
            <a:ext cx="3175700" cy="3175700"/>
          </a:xfrm>
          <a:prstGeom prst="rect">
            <a:avLst/>
          </a:prstGeom>
          <a:solidFill>
            <a:srgbClr val="D1FFD3"/>
          </a:solidFill>
          <a:ln w="38100">
            <a:solidFill>
              <a:srgbClr val="007E39"/>
            </a:solidFill>
          </a:ln>
          <a:scene3d>
            <a:camera prst="isometricRightUp">
              <a:rot lat="1200000" lon="18000000" rev="0"/>
            </a:camera>
            <a:lightRig rig="threePt" dir="t">
              <a:rot lat="0" lon="0" rev="1200000"/>
            </a:lightRig>
          </a:scene3d>
          <a:sp3d extrusionH="63500" prstMaterial="metal">
            <a:bevelT w="0" h="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GB" dirty="0"/>
          </a:p>
        </p:txBody>
      </p:sp>
      <p:sp>
        <p:nvSpPr>
          <p:cNvPr id="7" name="Rectangle 6">
            <a:extLst>
              <a:ext uri="{FF2B5EF4-FFF2-40B4-BE49-F238E27FC236}">
                <a16:creationId xmlns:a16="http://schemas.microsoft.com/office/drawing/2014/main" id="{9583BE43-921F-4952-93B8-5B01A9386F5B}"/>
              </a:ext>
            </a:extLst>
          </p:cNvPr>
          <p:cNvSpPr/>
          <p:nvPr/>
        </p:nvSpPr>
        <p:spPr>
          <a:xfrm>
            <a:off x="710818" y="1115801"/>
            <a:ext cx="3176299" cy="3176299"/>
          </a:xfrm>
          <a:prstGeom prst="rect">
            <a:avLst/>
          </a:prstGeom>
          <a:solidFill>
            <a:schemeClr val="bg1"/>
          </a:solidFill>
          <a:ln w="57150">
            <a:solidFill>
              <a:schemeClr val="tx1">
                <a:lumMod val="65000"/>
                <a:lumOff val="35000"/>
              </a:schemeClr>
            </a:solidFill>
          </a:ln>
          <a:scene3d>
            <a:camera prst="isometricRightUp">
              <a:rot lat="1200000" lon="18000000" rev="0"/>
            </a:camera>
            <a:lightRig rig="threePt" dir="t">
              <a:rot lat="0" lon="0" rev="1200000"/>
            </a:lightRig>
          </a:scene3d>
          <a:sp3d extrusionH="63500" prstMaterial="metal">
            <a:bevelT w="0" h="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GB" dirty="0"/>
          </a:p>
        </p:txBody>
      </p:sp>
      <p:sp>
        <p:nvSpPr>
          <p:cNvPr id="8" name="Rectangle 7">
            <a:extLst>
              <a:ext uri="{FF2B5EF4-FFF2-40B4-BE49-F238E27FC236}">
                <a16:creationId xmlns:a16="http://schemas.microsoft.com/office/drawing/2014/main" id="{8EE61180-33AB-499A-8469-4E810D6DC660}"/>
              </a:ext>
            </a:extLst>
          </p:cNvPr>
          <p:cNvSpPr/>
          <p:nvPr/>
        </p:nvSpPr>
        <p:spPr>
          <a:xfrm>
            <a:off x="1024142" y="1146808"/>
            <a:ext cx="3176299" cy="3176299"/>
          </a:xfrm>
          <a:prstGeom prst="rect">
            <a:avLst/>
          </a:prstGeom>
          <a:solidFill>
            <a:schemeClr val="bg1"/>
          </a:solidFill>
          <a:ln w="38100">
            <a:solidFill>
              <a:schemeClr val="tx1">
                <a:lumMod val="65000"/>
                <a:lumOff val="35000"/>
              </a:schemeClr>
            </a:solidFill>
          </a:ln>
          <a:scene3d>
            <a:camera prst="isometricRightUp">
              <a:rot lat="1200000" lon="18000000" rev="0"/>
            </a:camera>
            <a:lightRig rig="threePt" dir="t">
              <a:rot lat="0" lon="0" rev="1200000"/>
            </a:lightRig>
          </a:scene3d>
          <a:sp3d extrusionH="63500" prstMaterial="metal">
            <a:bevelT w="0" h="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GB" dirty="0"/>
          </a:p>
        </p:txBody>
      </p:sp>
      <p:sp>
        <p:nvSpPr>
          <p:cNvPr id="9" name="Rectangle 8">
            <a:extLst>
              <a:ext uri="{FF2B5EF4-FFF2-40B4-BE49-F238E27FC236}">
                <a16:creationId xmlns:a16="http://schemas.microsoft.com/office/drawing/2014/main" id="{EB2BF769-7F71-4531-8593-75B955C855E1}"/>
              </a:ext>
            </a:extLst>
          </p:cNvPr>
          <p:cNvSpPr/>
          <p:nvPr/>
        </p:nvSpPr>
        <p:spPr>
          <a:xfrm>
            <a:off x="1457346" y="1196240"/>
            <a:ext cx="3175700" cy="3175700"/>
          </a:xfrm>
          <a:prstGeom prst="rect">
            <a:avLst/>
          </a:prstGeom>
          <a:blipFill>
            <a:blip r:embed="rId2" cstate="screen">
              <a:extLst>
                <a:ext uri="{28A0092B-C50C-407E-A947-70E740481C1C}">
                  <a14:useLocalDpi xmlns:a14="http://schemas.microsoft.com/office/drawing/2010/main"/>
                </a:ext>
              </a:extLst>
            </a:blip>
            <a:stretch>
              <a:fillRect/>
            </a:stretch>
          </a:blipFill>
          <a:ln w="38100">
            <a:solidFill>
              <a:schemeClr val="bg2"/>
            </a:solidFill>
          </a:ln>
          <a:scene3d>
            <a:camera prst="isometricRightUp">
              <a:rot lat="1200000" lon="18000000" rev="0"/>
            </a:camera>
            <a:lightRig rig="threePt" dir="t">
              <a:rot lat="0" lon="0" rev="1200000"/>
            </a:lightRig>
          </a:scene3d>
          <a:sp3d extrusionH="101600" prstMaterial="metal">
            <a:bevelT w="0" h="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GB" dirty="0"/>
          </a:p>
        </p:txBody>
      </p:sp>
      <p:sp>
        <p:nvSpPr>
          <p:cNvPr id="10" name="TextBox 9">
            <a:extLst>
              <a:ext uri="{FF2B5EF4-FFF2-40B4-BE49-F238E27FC236}">
                <a16:creationId xmlns:a16="http://schemas.microsoft.com/office/drawing/2014/main" id="{1F60D869-03A2-45A2-99F7-7D9A40410D75}"/>
              </a:ext>
            </a:extLst>
          </p:cNvPr>
          <p:cNvSpPr txBox="1"/>
          <p:nvPr/>
        </p:nvSpPr>
        <p:spPr>
          <a:xfrm>
            <a:off x="4758431" y="870012"/>
            <a:ext cx="3968319" cy="2862322"/>
          </a:xfrm>
          <a:prstGeom prst="rect">
            <a:avLst/>
          </a:prstGeom>
          <a:noFill/>
        </p:spPr>
        <p:txBody>
          <a:bodyPr wrap="square" rtlCol="0">
            <a:spAutoFit/>
          </a:bodyPr>
          <a:lstStyle/>
          <a:p>
            <a:pPr marL="285750" indent="-285750">
              <a:buFont typeface="Arial" panose="020B0604020202020204" pitchFamily="34" charset="0"/>
              <a:buChar char="•"/>
            </a:pPr>
            <a:r>
              <a:rPr lang="en-GB" dirty="0"/>
              <a:t>Final layer is 1x1 convolution, reshapes into the number of outputs per pixel</a:t>
            </a:r>
          </a:p>
          <a:p>
            <a:pPr marL="285750" indent="-285750">
              <a:buFont typeface="Arial" panose="020B0604020202020204" pitchFamily="34" charset="0"/>
              <a:buChar char="•"/>
            </a:pPr>
            <a:r>
              <a:rPr lang="en-GB" dirty="0"/>
              <a:t>As in other NN, final activation depends on application</a:t>
            </a:r>
          </a:p>
          <a:p>
            <a:pPr marL="742950" lvl="1" indent="-285750">
              <a:buFont typeface="Arial" panose="020B0604020202020204" pitchFamily="34" charset="0"/>
              <a:buChar char="•"/>
            </a:pPr>
            <a:r>
              <a:rPr lang="en-GB" dirty="0"/>
              <a:t>Sigmoid for binary classification</a:t>
            </a:r>
          </a:p>
          <a:p>
            <a:pPr marL="742950" lvl="1" indent="-285750">
              <a:buFont typeface="Arial" panose="020B0604020202020204" pitchFamily="34" charset="0"/>
              <a:buChar char="•"/>
            </a:pPr>
            <a:r>
              <a:rPr lang="en-GB" dirty="0" err="1"/>
              <a:t>Softmax</a:t>
            </a:r>
            <a:r>
              <a:rPr lang="en-GB" dirty="0"/>
              <a:t> for multiple classes</a:t>
            </a:r>
          </a:p>
          <a:p>
            <a:pPr marL="742950" lvl="1" indent="-285750">
              <a:buFont typeface="Arial" panose="020B0604020202020204" pitchFamily="34" charset="0"/>
              <a:buChar char="•"/>
            </a:pPr>
            <a:r>
              <a:rPr lang="en-GB" dirty="0"/>
              <a:t>No activation for regression tasks – image to image</a:t>
            </a:r>
          </a:p>
        </p:txBody>
      </p:sp>
    </p:spTree>
    <p:extLst>
      <p:ext uri="{BB962C8B-B14F-4D97-AF65-F5344CB8AC3E}">
        <p14:creationId xmlns:p14="http://schemas.microsoft.com/office/powerpoint/2010/main" val="20939772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82F84-008A-4A1A-B08C-A7223A770D07}"/>
              </a:ext>
            </a:extLst>
          </p:cNvPr>
          <p:cNvSpPr>
            <a:spLocks noGrp="1"/>
          </p:cNvSpPr>
          <p:nvPr>
            <p:ph type="title"/>
          </p:nvPr>
        </p:nvSpPr>
        <p:spPr/>
        <p:txBody>
          <a:bodyPr/>
          <a:lstStyle/>
          <a:p>
            <a:r>
              <a:rPr lang="en-GB" dirty="0"/>
              <a:t>Modifications for Cellular Imaging</a:t>
            </a:r>
          </a:p>
        </p:txBody>
      </p:sp>
      <p:sp>
        <p:nvSpPr>
          <p:cNvPr id="3" name="Slide Number Placeholder 2">
            <a:extLst>
              <a:ext uri="{FF2B5EF4-FFF2-40B4-BE49-F238E27FC236}">
                <a16:creationId xmlns:a16="http://schemas.microsoft.com/office/drawing/2014/main" id="{A392DAE9-B5B4-4744-94DA-1EF91F43058B}"/>
              </a:ext>
            </a:extLst>
          </p:cNvPr>
          <p:cNvSpPr>
            <a:spLocks noGrp="1"/>
          </p:cNvSpPr>
          <p:nvPr>
            <p:ph type="sldNum" sz="quarter" idx="4"/>
          </p:nvPr>
        </p:nvSpPr>
        <p:spPr/>
        <p:txBody>
          <a:bodyPr/>
          <a:lstStyle/>
          <a:p>
            <a:fld id="{3C4F54F3-C349-4609-AFEE-01462D5C7942}" type="slidenum">
              <a:rPr lang="en-GB" smtClean="0"/>
              <a:pPr/>
              <a:t>33</a:t>
            </a:fld>
            <a:endParaRPr lang="en-GB" dirty="0"/>
          </a:p>
        </p:txBody>
      </p:sp>
      <p:sp>
        <p:nvSpPr>
          <p:cNvPr id="4" name="Content Placeholder 3">
            <a:extLst>
              <a:ext uri="{FF2B5EF4-FFF2-40B4-BE49-F238E27FC236}">
                <a16:creationId xmlns:a16="http://schemas.microsoft.com/office/drawing/2014/main" id="{1ED58106-4D3F-4104-AD46-088E89154EC5}"/>
              </a:ext>
            </a:extLst>
          </p:cNvPr>
          <p:cNvSpPr>
            <a:spLocks noGrp="1"/>
          </p:cNvSpPr>
          <p:nvPr>
            <p:ph idx="16"/>
          </p:nvPr>
        </p:nvSpPr>
        <p:spPr>
          <a:xfrm>
            <a:off x="237600" y="960606"/>
            <a:ext cx="5329343" cy="1618488"/>
          </a:xfrm>
        </p:spPr>
        <p:txBody>
          <a:bodyPr/>
          <a:lstStyle/>
          <a:p>
            <a:pPr>
              <a:spcAft>
                <a:spcPts val="1200"/>
              </a:spcAft>
            </a:pPr>
            <a:r>
              <a:rPr lang="en-GB" dirty="0"/>
              <a:t>Original U-net was applied to regions of large images – valid padding</a:t>
            </a:r>
          </a:p>
          <a:p>
            <a:r>
              <a:rPr lang="en-GB" dirty="0"/>
              <a:t>Cellular imaging – typically smaller images (1000x1000), but greater number (1000-10000)</a:t>
            </a:r>
          </a:p>
          <a:p>
            <a:pPr lvl="1"/>
            <a:r>
              <a:rPr lang="en-GB" dirty="0"/>
              <a:t>Switch to same symmetric padding</a:t>
            </a:r>
          </a:p>
          <a:p>
            <a:pPr lvl="1">
              <a:spcAft>
                <a:spcPts val="1200"/>
              </a:spcAft>
            </a:pPr>
            <a:r>
              <a:rPr lang="en-GB" dirty="0"/>
              <a:t>No longer need cropping before concatenation</a:t>
            </a:r>
          </a:p>
          <a:p>
            <a:r>
              <a:rPr lang="en-GB" dirty="0"/>
              <a:t>Fractionally </a:t>
            </a:r>
            <a:r>
              <a:rPr lang="en-GB" dirty="0" err="1"/>
              <a:t>strided</a:t>
            </a:r>
            <a:r>
              <a:rPr lang="en-GB" dirty="0"/>
              <a:t> convolution can introduce grid artefacts, especially using 3x3 filters</a:t>
            </a:r>
          </a:p>
          <a:p>
            <a:pPr lvl="1"/>
            <a:r>
              <a:rPr lang="en-GB" dirty="0"/>
              <a:t>Replace fractionally </a:t>
            </a:r>
            <a:r>
              <a:rPr lang="en-GB" dirty="0" err="1"/>
              <a:t>strided</a:t>
            </a:r>
            <a:r>
              <a:rPr lang="en-GB" dirty="0"/>
              <a:t> convolution with Upscale layer followed by regular Convolution layer</a:t>
            </a:r>
          </a:p>
        </p:txBody>
      </p:sp>
      <p:pic>
        <p:nvPicPr>
          <p:cNvPr id="8" name="Picture 7" descr="A close up of a logo&#10;&#10;Description generated with high confidence">
            <a:extLst>
              <a:ext uri="{FF2B5EF4-FFF2-40B4-BE49-F238E27FC236}">
                <a16:creationId xmlns:a16="http://schemas.microsoft.com/office/drawing/2014/main" id="{65A35514-4A84-43DD-BF98-CBCF354108B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463101" y="2370689"/>
            <a:ext cx="1266815" cy="1440000"/>
          </a:xfrm>
          <a:prstGeom prst="rect">
            <a:avLst/>
          </a:prstGeom>
        </p:spPr>
      </p:pic>
      <p:pic>
        <p:nvPicPr>
          <p:cNvPr id="6" name="Picture 5" descr="A close up of a logo&#10;&#10;Description generated with high confidence">
            <a:extLst>
              <a:ext uri="{FF2B5EF4-FFF2-40B4-BE49-F238E27FC236}">
                <a16:creationId xmlns:a16="http://schemas.microsoft.com/office/drawing/2014/main" id="{02FAFAD6-E697-449C-B8BA-DC4D010168B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668532" y="2354698"/>
            <a:ext cx="1266815" cy="1440000"/>
          </a:xfrm>
          <a:prstGeom prst="rect">
            <a:avLst/>
          </a:prstGeom>
        </p:spPr>
      </p:pic>
      <p:pic>
        <p:nvPicPr>
          <p:cNvPr id="10" name="Picture 9" descr="A close up of a logo&#10;&#10;Description generated with high confidence">
            <a:extLst>
              <a:ext uri="{FF2B5EF4-FFF2-40B4-BE49-F238E27FC236}">
                <a16:creationId xmlns:a16="http://schemas.microsoft.com/office/drawing/2014/main" id="{14045ACA-D455-484A-991A-3C4EA6549140}"/>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873963" y="2354698"/>
            <a:ext cx="1266815" cy="1440000"/>
          </a:xfrm>
          <a:prstGeom prst="rect">
            <a:avLst/>
          </a:prstGeom>
        </p:spPr>
      </p:pic>
      <p:graphicFrame>
        <p:nvGraphicFramePr>
          <p:cNvPr id="11" name="Table 10">
            <a:extLst>
              <a:ext uri="{FF2B5EF4-FFF2-40B4-BE49-F238E27FC236}">
                <a16:creationId xmlns:a16="http://schemas.microsoft.com/office/drawing/2014/main" id="{27CAC323-2B59-499A-828D-28A8041DFB7E}"/>
              </a:ext>
            </a:extLst>
          </p:cNvPr>
          <p:cNvGraphicFramePr>
            <a:graphicFrameLocks noGrp="1"/>
          </p:cNvGraphicFramePr>
          <p:nvPr>
            <p:extLst>
              <p:ext uri="{D42A27DB-BD31-4B8C-83A1-F6EECF244321}">
                <p14:modId xmlns:p14="http://schemas.microsoft.com/office/powerpoint/2010/main" val="2680980272"/>
              </p:ext>
            </p:extLst>
          </p:nvPr>
        </p:nvGraphicFramePr>
        <p:xfrm>
          <a:off x="6744008" y="3896579"/>
          <a:ext cx="1129955" cy="1031175"/>
        </p:xfrm>
        <a:graphic>
          <a:graphicData uri="http://schemas.openxmlformats.org/drawingml/2006/table">
            <a:tbl>
              <a:tblPr firstRow="1" bandRow="1">
                <a:tableStyleId>{2D5ABB26-0587-4C30-8999-92F81FD0307C}</a:tableStyleId>
              </a:tblPr>
              <a:tblGrid>
                <a:gridCol w="225991">
                  <a:extLst>
                    <a:ext uri="{9D8B030D-6E8A-4147-A177-3AD203B41FA5}">
                      <a16:colId xmlns:a16="http://schemas.microsoft.com/office/drawing/2014/main" val="2777382577"/>
                    </a:ext>
                  </a:extLst>
                </a:gridCol>
                <a:gridCol w="225991">
                  <a:extLst>
                    <a:ext uri="{9D8B030D-6E8A-4147-A177-3AD203B41FA5}">
                      <a16:colId xmlns:a16="http://schemas.microsoft.com/office/drawing/2014/main" val="20475764"/>
                    </a:ext>
                  </a:extLst>
                </a:gridCol>
                <a:gridCol w="225991">
                  <a:extLst>
                    <a:ext uri="{9D8B030D-6E8A-4147-A177-3AD203B41FA5}">
                      <a16:colId xmlns:a16="http://schemas.microsoft.com/office/drawing/2014/main" val="2065101290"/>
                    </a:ext>
                  </a:extLst>
                </a:gridCol>
                <a:gridCol w="225991">
                  <a:extLst>
                    <a:ext uri="{9D8B030D-6E8A-4147-A177-3AD203B41FA5}">
                      <a16:colId xmlns:a16="http://schemas.microsoft.com/office/drawing/2014/main" val="1631996257"/>
                    </a:ext>
                  </a:extLst>
                </a:gridCol>
                <a:gridCol w="225991">
                  <a:extLst>
                    <a:ext uri="{9D8B030D-6E8A-4147-A177-3AD203B41FA5}">
                      <a16:colId xmlns:a16="http://schemas.microsoft.com/office/drawing/2014/main" val="1121489192"/>
                    </a:ext>
                  </a:extLst>
                </a:gridCol>
              </a:tblGrid>
              <a:tr h="206235">
                <a:tc>
                  <a:txBody>
                    <a:bodyPr/>
                    <a:lstStyle/>
                    <a:p>
                      <a:r>
                        <a:rPr lang="en-GB" sz="800" dirty="0"/>
                        <a:t>4</a:t>
                      </a:r>
                    </a:p>
                  </a:txBody>
                  <a:tcPr marL="50852" marR="50852" marT="25426" marB="2542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sz="800" dirty="0"/>
                        <a:t>2</a:t>
                      </a:r>
                    </a:p>
                  </a:txBody>
                  <a:tcPr marL="50852" marR="50852" marT="25426" marB="2542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sz="800" dirty="0"/>
                        <a:t>4</a:t>
                      </a:r>
                    </a:p>
                  </a:txBody>
                  <a:tcPr marL="50852" marR="50852" marT="25426" marB="2542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sz="800" dirty="0"/>
                        <a:t>2</a:t>
                      </a:r>
                    </a:p>
                  </a:txBody>
                  <a:tcPr marL="50852" marR="50852" marT="25426" marB="2542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sz="800" dirty="0"/>
                        <a:t>4</a:t>
                      </a:r>
                    </a:p>
                  </a:txBody>
                  <a:tcPr marL="50852" marR="50852" marT="25426" marB="2542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18840798"/>
                  </a:ext>
                </a:extLst>
              </a:tr>
              <a:tr h="206235">
                <a:tc>
                  <a:txBody>
                    <a:bodyPr/>
                    <a:lstStyle/>
                    <a:p>
                      <a:r>
                        <a:rPr lang="en-GB" sz="800" dirty="0"/>
                        <a:t>2</a:t>
                      </a:r>
                    </a:p>
                  </a:txBody>
                  <a:tcPr marL="50852" marR="50852" marT="25426" marB="2542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sz="800" dirty="0"/>
                        <a:t>1</a:t>
                      </a:r>
                    </a:p>
                  </a:txBody>
                  <a:tcPr marL="50852" marR="50852" marT="25426" marB="2542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sz="800" dirty="0"/>
                        <a:t>2</a:t>
                      </a:r>
                    </a:p>
                  </a:txBody>
                  <a:tcPr marL="50852" marR="50852" marT="25426" marB="2542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sz="800" dirty="0"/>
                        <a:t>1</a:t>
                      </a:r>
                    </a:p>
                  </a:txBody>
                  <a:tcPr marL="50852" marR="50852" marT="25426" marB="2542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sz="800" dirty="0"/>
                        <a:t>2</a:t>
                      </a:r>
                    </a:p>
                  </a:txBody>
                  <a:tcPr marL="50852" marR="50852" marT="25426" marB="2542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20785248"/>
                  </a:ext>
                </a:extLst>
              </a:tr>
              <a:tr h="206235">
                <a:tc>
                  <a:txBody>
                    <a:bodyPr/>
                    <a:lstStyle/>
                    <a:p>
                      <a:r>
                        <a:rPr lang="en-GB" sz="800" dirty="0"/>
                        <a:t>4</a:t>
                      </a:r>
                    </a:p>
                  </a:txBody>
                  <a:tcPr marL="50852" marR="50852" marT="25426" marB="2542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sz="800" dirty="0"/>
                        <a:t>2</a:t>
                      </a:r>
                    </a:p>
                  </a:txBody>
                  <a:tcPr marL="50852" marR="50852" marT="25426" marB="2542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sz="800" dirty="0"/>
                        <a:t>4</a:t>
                      </a:r>
                    </a:p>
                  </a:txBody>
                  <a:tcPr marL="50852" marR="50852" marT="25426" marB="2542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sz="800" dirty="0"/>
                        <a:t>2</a:t>
                      </a:r>
                    </a:p>
                  </a:txBody>
                  <a:tcPr marL="50852" marR="50852" marT="25426" marB="2542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sz="800" dirty="0"/>
                        <a:t>4</a:t>
                      </a:r>
                    </a:p>
                  </a:txBody>
                  <a:tcPr marL="50852" marR="50852" marT="25426" marB="2542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05787852"/>
                  </a:ext>
                </a:extLst>
              </a:tr>
              <a:tr h="206235">
                <a:tc>
                  <a:txBody>
                    <a:bodyPr/>
                    <a:lstStyle/>
                    <a:p>
                      <a:r>
                        <a:rPr lang="en-GB" sz="800" dirty="0"/>
                        <a:t>2</a:t>
                      </a:r>
                    </a:p>
                  </a:txBody>
                  <a:tcPr marL="50852" marR="50852" marT="25426" marB="2542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sz="800" dirty="0"/>
                        <a:t>1</a:t>
                      </a:r>
                    </a:p>
                  </a:txBody>
                  <a:tcPr marL="50852" marR="50852" marT="25426" marB="2542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sz="800" dirty="0"/>
                        <a:t>2</a:t>
                      </a:r>
                    </a:p>
                  </a:txBody>
                  <a:tcPr marL="50852" marR="50852" marT="25426" marB="2542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sz="800" dirty="0"/>
                        <a:t>1</a:t>
                      </a:r>
                    </a:p>
                  </a:txBody>
                  <a:tcPr marL="50852" marR="50852" marT="25426" marB="2542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sz="800" dirty="0"/>
                        <a:t>2</a:t>
                      </a:r>
                    </a:p>
                  </a:txBody>
                  <a:tcPr marL="50852" marR="50852" marT="25426" marB="2542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34579415"/>
                  </a:ext>
                </a:extLst>
              </a:tr>
              <a:tr h="206235">
                <a:tc>
                  <a:txBody>
                    <a:bodyPr/>
                    <a:lstStyle/>
                    <a:p>
                      <a:r>
                        <a:rPr lang="en-GB" sz="800" dirty="0"/>
                        <a:t>4</a:t>
                      </a:r>
                    </a:p>
                  </a:txBody>
                  <a:tcPr marL="50852" marR="50852" marT="25426" marB="2542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sz="800" dirty="0"/>
                        <a:t>2</a:t>
                      </a:r>
                    </a:p>
                  </a:txBody>
                  <a:tcPr marL="50852" marR="50852" marT="25426" marB="2542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sz="800" dirty="0"/>
                        <a:t>4</a:t>
                      </a:r>
                    </a:p>
                  </a:txBody>
                  <a:tcPr marL="50852" marR="50852" marT="25426" marB="2542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sz="800" dirty="0"/>
                        <a:t>2</a:t>
                      </a:r>
                    </a:p>
                  </a:txBody>
                  <a:tcPr marL="50852" marR="50852" marT="25426" marB="2542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sz="800" dirty="0"/>
                        <a:t>4</a:t>
                      </a:r>
                    </a:p>
                  </a:txBody>
                  <a:tcPr marL="50852" marR="50852" marT="25426" marB="2542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97870398"/>
                  </a:ext>
                </a:extLst>
              </a:tr>
            </a:tbl>
          </a:graphicData>
        </a:graphic>
      </p:graphicFrame>
    </p:spTree>
    <p:extLst>
      <p:ext uri="{BB962C8B-B14F-4D97-AF65-F5344CB8AC3E}">
        <p14:creationId xmlns:p14="http://schemas.microsoft.com/office/powerpoint/2010/main" val="371080483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EE6FCC-CF5C-48BB-86E4-308518C46CC1}"/>
              </a:ext>
            </a:extLst>
          </p:cNvPr>
          <p:cNvSpPr>
            <a:spLocks noGrp="1"/>
          </p:cNvSpPr>
          <p:nvPr>
            <p:ph type="title"/>
          </p:nvPr>
        </p:nvSpPr>
        <p:spPr/>
        <p:txBody>
          <a:bodyPr/>
          <a:lstStyle/>
          <a:p>
            <a:r>
              <a:rPr lang="en-GB" dirty="0"/>
              <a:t>U-net application</a:t>
            </a:r>
          </a:p>
        </p:txBody>
      </p:sp>
    </p:spTree>
    <p:extLst>
      <p:ext uri="{BB962C8B-B14F-4D97-AF65-F5344CB8AC3E}">
        <p14:creationId xmlns:p14="http://schemas.microsoft.com/office/powerpoint/2010/main" val="144721905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B6B07C-E673-451C-9E14-03E5FD4A576D}"/>
              </a:ext>
            </a:extLst>
          </p:cNvPr>
          <p:cNvSpPr>
            <a:spLocks noGrp="1"/>
          </p:cNvSpPr>
          <p:nvPr>
            <p:ph type="title"/>
          </p:nvPr>
        </p:nvSpPr>
        <p:spPr>
          <a:xfrm>
            <a:off x="116438" y="30258"/>
            <a:ext cx="8765651" cy="504000"/>
          </a:xfrm>
        </p:spPr>
        <p:txBody>
          <a:bodyPr/>
          <a:lstStyle/>
          <a:p>
            <a:r>
              <a:rPr lang="en-GB" sz="2000" dirty="0">
                <a:solidFill>
                  <a:schemeClr val="tx1"/>
                </a:solidFill>
              </a:rPr>
              <a:t>Label-free Semantic Segmentation for Assay Multiplexing – </a:t>
            </a:r>
            <a:br>
              <a:rPr lang="en-GB" sz="2000" dirty="0">
                <a:solidFill>
                  <a:schemeClr val="tx1"/>
                </a:solidFill>
              </a:rPr>
            </a:br>
            <a:r>
              <a:rPr lang="en-GB" sz="2000" dirty="0">
                <a:solidFill>
                  <a:schemeClr val="bg1">
                    <a:lumMod val="50000"/>
                  </a:schemeClr>
                </a:solidFill>
              </a:rPr>
              <a:t>more biology at lower cost</a:t>
            </a:r>
          </a:p>
        </p:txBody>
      </p:sp>
      <p:sp>
        <p:nvSpPr>
          <p:cNvPr id="3" name="Slide Number Placeholder 2">
            <a:extLst>
              <a:ext uri="{FF2B5EF4-FFF2-40B4-BE49-F238E27FC236}">
                <a16:creationId xmlns:a16="http://schemas.microsoft.com/office/drawing/2014/main" id="{260A99A7-3440-4E06-A75C-14E32B7FC239}"/>
              </a:ext>
            </a:extLst>
          </p:cNvPr>
          <p:cNvSpPr>
            <a:spLocks noGrp="1"/>
          </p:cNvSpPr>
          <p:nvPr>
            <p:ph type="sldNum" sz="quarter" idx="4"/>
          </p:nvPr>
        </p:nvSpPr>
        <p:spPr>
          <a:xfrm>
            <a:off x="289718" y="4856700"/>
            <a:ext cx="396000" cy="162000"/>
          </a:xfrm>
        </p:spPr>
        <p:txBody>
          <a:bodyPr/>
          <a:lstStyle/>
          <a:p>
            <a:fld id="{3C4F54F3-C349-4609-AFEE-01462D5C7942}" type="slidenum">
              <a:rPr lang="en-GB" smtClean="0"/>
              <a:pPr/>
              <a:t>35</a:t>
            </a:fld>
            <a:endParaRPr lang="en-GB" dirty="0"/>
          </a:p>
        </p:txBody>
      </p:sp>
      <p:grpSp>
        <p:nvGrpSpPr>
          <p:cNvPr id="15" name="Group 14">
            <a:extLst>
              <a:ext uri="{FF2B5EF4-FFF2-40B4-BE49-F238E27FC236}">
                <a16:creationId xmlns:a16="http://schemas.microsoft.com/office/drawing/2014/main" id="{409EDC1F-B049-41B0-8420-AF8F5E0A71D7}"/>
              </a:ext>
            </a:extLst>
          </p:cNvPr>
          <p:cNvGrpSpPr/>
          <p:nvPr/>
        </p:nvGrpSpPr>
        <p:grpSpPr>
          <a:xfrm>
            <a:off x="824306" y="2073980"/>
            <a:ext cx="2146405" cy="1692335"/>
            <a:chOff x="363940" y="1294599"/>
            <a:chExt cx="3164022" cy="2494675"/>
          </a:xfrm>
        </p:grpSpPr>
        <p:sp>
          <p:nvSpPr>
            <p:cNvPr id="5" name="TextBox 4">
              <a:extLst>
                <a:ext uri="{FF2B5EF4-FFF2-40B4-BE49-F238E27FC236}">
                  <a16:creationId xmlns:a16="http://schemas.microsoft.com/office/drawing/2014/main" id="{A56F8375-6365-466A-8A27-FB74EFF3F826}"/>
                </a:ext>
              </a:extLst>
            </p:cNvPr>
            <p:cNvSpPr txBox="1"/>
            <p:nvPr/>
          </p:nvSpPr>
          <p:spPr>
            <a:xfrm>
              <a:off x="859262" y="3203469"/>
              <a:ext cx="978953" cy="276999"/>
            </a:xfrm>
            <a:prstGeom prst="rect">
              <a:avLst/>
            </a:prstGeom>
            <a:noFill/>
          </p:spPr>
          <p:txBody>
            <a:bodyPr wrap="square" rtlCol="0">
              <a:spAutoFit/>
            </a:bodyPr>
            <a:lstStyle/>
            <a:p>
              <a:r>
                <a:rPr lang="en-GB" sz="1200" dirty="0">
                  <a:solidFill>
                    <a:schemeClr val="bg1"/>
                  </a:solidFill>
                </a:rPr>
                <a:t>FKBP5</a:t>
              </a:r>
            </a:p>
          </p:txBody>
        </p:sp>
        <p:pic>
          <p:nvPicPr>
            <p:cNvPr id="6" name="Picture 5">
              <a:extLst>
                <a:ext uri="{FF2B5EF4-FFF2-40B4-BE49-F238E27FC236}">
                  <a16:creationId xmlns:a16="http://schemas.microsoft.com/office/drawing/2014/main" id="{533FA172-FB66-45E6-9302-0801723EE8A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63941" y="1297445"/>
              <a:ext cx="1474274" cy="1188158"/>
            </a:xfrm>
            <a:prstGeom prst="rect">
              <a:avLst/>
            </a:prstGeom>
          </p:spPr>
        </p:pic>
        <p:pic>
          <p:nvPicPr>
            <p:cNvPr id="7" name="Picture 6">
              <a:extLst>
                <a:ext uri="{FF2B5EF4-FFF2-40B4-BE49-F238E27FC236}">
                  <a16:creationId xmlns:a16="http://schemas.microsoft.com/office/drawing/2014/main" id="{9ED82CD5-2A8F-41E2-9D3E-68CF70B4D5DA}"/>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890467" y="1294599"/>
              <a:ext cx="1472865" cy="1188158"/>
            </a:xfrm>
            <a:prstGeom prst="rect">
              <a:avLst/>
            </a:prstGeom>
          </p:spPr>
        </p:pic>
        <p:pic>
          <p:nvPicPr>
            <p:cNvPr id="8" name="Picture 7">
              <a:extLst>
                <a:ext uri="{FF2B5EF4-FFF2-40B4-BE49-F238E27FC236}">
                  <a16:creationId xmlns:a16="http://schemas.microsoft.com/office/drawing/2014/main" id="{6690C0F9-4829-42D9-B7A4-0A901BF7124A}"/>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63940" y="2548868"/>
              <a:ext cx="1474274" cy="1188158"/>
            </a:xfrm>
            <a:prstGeom prst="rect">
              <a:avLst/>
            </a:prstGeom>
          </p:spPr>
        </p:pic>
        <p:pic>
          <p:nvPicPr>
            <p:cNvPr id="9" name="Picture 8">
              <a:extLst>
                <a:ext uri="{FF2B5EF4-FFF2-40B4-BE49-F238E27FC236}">
                  <a16:creationId xmlns:a16="http://schemas.microsoft.com/office/drawing/2014/main" id="{87E1D154-B5EE-4B56-83BD-AD06B9B09D15}"/>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891306" y="2546022"/>
              <a:ext cx="1474614" cy="1188158"/>
            </a:xfrm>
            <a:prstGeom prst="rect">
              <a:avLst/>
            </a:prstGeom>
          </p:spPr>
        </p:pic>
        <p:sp>
          <p:nvSpPr>
            <p:cNvPr id="10" name="TextBox 9">
              <a:extLst>
                <a:ext uri="{FF2B5EF4-FFF2-40B4-BE49-F238E27FC236}">
                  <a16:creationId xmlns:a16="http://schemas.microsoft.com/office/drawing/2014/main" id="{9F5072B0-FA25-4CB3-BC53-C377D1BF2E95}"/>
                </a:ext>
              </a:extLst>
            </p:cNvPr>
            <p:cNvSpPr txBox="1"/>
            <p:nvPr/>
          </p:nvSpPr>
          <p:spPr>
            <a:xfrm>
              <a:off x="2278586" y="3395479"/>
              <a:ext cx="1140427" cy="362955"/>
            </a:xfrm>
            <a:prstGeom prst="rect">
              <a:avLst/>
            </a:prstGeom>
            <a:noFill/>
          </p:spPr>
          <p:txBody>
            <a:bodyPr wrap="square" rtlCol="0">
              <a:spAutoFit/>
            </a:bodyPr>
            <a:lstStyle/>
            <a:p>
              <a:r>
                <a:rPr lang="en-GB" sz="1000" b="1" dirty="0">
                  <a:solidFill>
                    <a:schemeClr val="bg1"/>
                  </a:solidFill>
                </a:rPr>
                <a:t>Marker 3</a:t>
              </a:r>
            </a:p>
          </p:txBody>
        </p:sp>
        <p:sp>
          <p:nvSpPr>
            <p:cNvPr id="11" name="TextBox 10">
              <a:extLst>
                <a:ext uri="{FF2B5EF4-FFF2-40B4-BE49-F238E27FC236}">
                  <a16:creationId xmlns:a16="http://schemas.microsoft.com/office/drawing/2014/main" id="{4067FC37-9D85-4477-B856-FE9596231FFA}"/>
                </a:ext>
              </a:extLst>
            </p:cNvPr>
            <p:cNvSpPr txBox="1"/>
            <p:nvPr/>
          </p:nvSpPr>
          <p:spPr>
            <a:xfrm>
              <a:off x="2438091" y="2189559"/>
              <a:ext cx="1089871" cy="362955"/>
            </a:xfrm>
            <a:prstGeom prst="rect">
              <a:avLst/>
            </a:prstGeom>
            <a:noFill/>
          </p:spPr>
          <p:txBody>
            <a:bodyPr wrap="square" rtlCol="0">
              <a:spAutoFit/>
            </a:bodyPr>
            <a:lstStyle/>
            <a:p>
              <a:r>
                <a:rPr lang="en-GB" sz="1000" b="1" dirty="0">
                  <a:solidFill>
                    <a:schemeClr val="bg1"/>
                  </a:solidFill>
                </a:rPr>
                <a:t>Marker 4</a:t>
              </a:r>
            </a:p>
          </p:txBody>
        </p:sp>
        <p:sp>
          <p:nvSpPr>
            <p:cNvPr id="12" name="TextBox 11">
              <a:extLst>
                <a:ext uri="{FF2B5EF4-FFF2-40B4-BE49-F238E27FC236}">
                  <a16:creationId xmlns:a16="http://schemas.microsoft.com/office/drawing/2014/main" id="{487147CE-1956-4994-AC9E-990BA3C17D97}"/>
                </a:ext>
              </a:extLst>
            </p:cNvPr>
            <p:cNvSpPr txBox="1"/>
            <p:nvPr/>
          </p:nvSpPr>
          <p:spPr>
            <a:xfrm>
              <a:off x="702544" y="2177219"/>
              <a:ext cx="1206723" cy="362955"/>
            </a:xfrm>
            <a:prstGeom prst="rect">
              <a:avLst/>
            </a:prstGeom>
            <a:noFill/>
          </p:spPr>
          <p:txBody>
            <a:bodyPr wrap="square" rtlCol="0">
              <a:spAutoFit/>
            </a:bodyPr>
            <a:lstStyle/>
            <a:p>
              <a:r>
                <a:rPr lang="en-GB" sz="1000" b="1" dirty="0">
                  <a:solidFill>
                    <a:schemeClr val="bg1"/>
                  </a:solidFill>
                </a:rPr>
                <a:t>Marker 1</a:t>
              </a:r>
            </a:p>
          </p:txBody>
        </p:sp>
        <p:sp>
          <p:nvSpPr>
            <p:cNvPr id="13" name="TextBox 12">
              <a:extLst>
                <a:ext uri="{FF2B5EF4-FFF2-40B4-BE49-F238E27FC236}">
                  <a16:creationId xmlns:a16="http://schemas.microsoft.com/office/drawing/2014/main" id="{030B5711-3C1F-487F-BC28-FB7E10207596}"/>
                </a:ext>
              </a:extLst>
            </p:cNvPr>
            <p:cNvSpPr txBox="1"/>
            <p:nvPr/>
          </p:nvSpPr>
          <p:spPr>
            <a:xfrm>
              <a:off x="740454" y="3426319"/>
              <a:ext cx="1538132" cy="362955"/>
            </a:xfrm>
            <a:prstGeom prst="rect">
              <a:avLst/>
            </a:prstGeom>
            <a:noFill/>
          </p:spPr>
          <p:txBody>
            <a:bodyPr wrap="square" rtlCol="0">
              <a:spAutoFit/>
            </a:bodyPr>
            <a:lstStyle/>
            <a:p>
              <a:r>
                <a:rPr lang="en-GB" sz="1000" b="1" dirty="0">
                  <a:solidFill>
                    <a:schemeClr val="bg1"/>
                  </a:solidFill>
                </a:rPr>
                <a:t>Marker 2</a:t>
              </a:r>
            </a:p>
          </p:txBody>
        </p:sp>
      </p:grpSp>
      <p:sp>
        <p:nvSpPr>
          <p:cNvPr id="14" name="Rectangle 13">
            <a:extLst>
              <a:ext uri="{FF2B5EF4-FFF2-40B4-BE49-F238E27FC236}">
                <a16:creationId xmlns:a16="http://schemas.microsoft.com/office/drawing/2014/main" id="{C67DAFB4-6B99-46B4-909C-41A8CCB39C6A}"/>
              </a:ext>
            </a:extLst>
          </p:cNvPr>
          <p:cNvSpPr/>
          <p:nvPr/>
        </p:nvSpPr>
        <p:spPr>
          <a:xfrm>
            <a:off x="116438" y="817133"/>
            <a:ext cx="8925962" cy="707886"/>
          </a:xfrm>
          <a:prstGeom prst="rect">
            <a:avLst/>
          </a:prstGeom>
        </p:spPr>
        <p:txBody>
          <a:bodyPr wrap="square">
            <a:spAutoFit/>
          </a:bodyPr>
          <a:lstStyle/>
          <a:p>
            <a:pPr>
              <a:spcAft>
                <a:spcPts val="600"/>
              </a:spcAft>
            </a:pPr>
            <a:r>
              <a:rPr lang="en-GB" sz="2000" b="1" dirty="0"/>
              <a:t>The problem:</a:t>
            </a:r>
            <a:r>
              <a:rPr lang="en-GB" sz="2000" dirty="0"/>
              <a:t> </a:t>
            </a:r>
            <a:br>
              <a:rPr lang="en-GB" sz="2000" dirty="0"/>
            </a:br>
            <a:r>
              <a:rPr lang="en-GB" sz="2000" dirty="0"/>
              <a:t>Using nuclear and cell markers limits colours available to investigate biology</a:t>
            </a:r>
          </a:p>
        </p:txBody>
      </p:sp>
      <p:sp>
        <p:nvSpPr>
          <p:cNvPr id="22" name="TextBox 21">
            <a:extLst>
              <a:ext uri="{FF2B5EF4-FFF2-40B4-BE49-F238E27FC236}">
                <a16:creationId xmlns:a16="http://schemas.microsoft.com/office/drawing/2014/main" id="{E7CDBC29-1CEA-4AE1-AE49-321CCAFE49DD}"/>
              </a:ext>
            </a:extLst>
          </p:cNvPr>
          <p:cNvSpPr txBox="1"/>
          <p:nvPr/>
        </p:nvSpPr>
        <p:spPr>
          <a:xfrm>
            <a:off x="6805178" y="1653332"/>
            <a:ext cx="1641576" cy="523220"/>
          </a:xfrm>
          <a:prstGeom prst="rect">
            <a:avLst/>
          </a:prstGeom>
          <a:noFill/>
        </p:spPr>
        <p:txBody>
          <a:bodyPr wrap="square" rtlCol="0">
            <a:spAutoFit/>
          </a:bodyPr>
          <a:lstStyle/>
          <a:p>
            <a:r>
              <a:rPr lang="en-GB" sz="1400" dirty="0"/>
              <a:t>U-net Deep Neural Network</a:t>
            </a:r>
          </a:p>
        </p:txBody>
      </p:sp>
      <p:sp>
        <p:nvSpPr>
          <p:cNvPr id="24" name="TextBox 23">
            <a:extLst>
              <a:ext uri="{FF2B5EF4-FFF2-40B4-BE49-F238E27FC236}">
                <a16:creationId xmlns:a16="http://schemas.microsoft.com/office/drawing/2014/main" id="{2DA11164-32EC-42E7-AF82-28BB85D1B118}"/>
              </a:ext>
            </a:extLst>
          </p:cNvPr>
          <p:cNvSpPr txBox="1"/>
          <p:nvPr/>
        </p:nvSpPr>
        <p:spPr>
          <a:xfrm>
            <a:off x="3277153" y="1697423"/>
            <a:ext cx="2539970" cy="276999"/>
          </a:xfrm>
          <a:prstGeom prst="rect">
            <a:avLst/>
          </a:prstGeom>
          <a:noFill/>
        </p:spPr>
        <p:txBody>
          <a:bodyPr wrap="square" rtlCol="0">
            <a:spAutoFit/>
          </a:bodyPr>
          <a:lstStyle/>
          <a:p>
            <a:pPr algn="ctr"/>
            <a:r>
              <a:rPr lang="en-GB" sz="1200" dirty="0"/>
              <a:t>Label-free phase contrast image</a:t>
            </a:r>
          </a:p>
        </p:txBody>
      </p:sp>
      <p:sp>
        <p:nvSpPr>
          <p:cNvPr id="16" name="Arrow: Left-Right 15">
            <a:extLst>
              <a:ext uri="{FF2B5EF4-FFF2-40B4-BE49-F238E27FC236}">
                <a16:creationId xmlns:a16="http://schemas.microsoft.com/office/drawing/2014/main" id="{A8598ACE-FDD1-4FFF-A551-93A3BA181ABA}"/>
              </a:ext>
            </a:extLst>
          </p:cNvPr>
          <p:cNvSpPr/>
          <p:nvPr/>
        </p:nvSpPr>
        <p:spPr>
          <a:xfrm>
            <a:off x="1054008" y="3745394"/>
            <a:ext cx="1518334" cy="526347"/>
          </a:xfrm>
          <a:prstGeom prst="leftRightArrow">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000" dirty="0"/>
              <a:t>Multiple endpoints</a:t>
            </a:r>
          </a:p>
        </p:txBody>
      </p:sp>
      <p:sp>
        <p:nvSpPr>
          <p:cNvPr id="26" name="Arrow: Left-Right 25">
            <a:extLst>
              <a:ext uri="{FF2B5EF4-FFF2-40B4-BE49-F238E27FC236}">
                <a16:creationId xmlns:a16="http://schemas.microsoft.com/office/drawing/2014/main" id="{D4C82080-6209-436C-BFDD-31EC3CE88D42}"/>
              </a:ext>
            </a:extLst>
          </p:cNvPr>
          <p:cNvSpPr/>
          <p:nvPr/>
        </p:nvSpPr>
        <p:spPr>
          <a:xfrm rot="16200000">
            <a:off x="-235541" y="2620863"/>
            <a:ext cx="1518334" cy="526347"/>
          </a:xfrm>
          <a:prstGeom prst="leftRightArrow">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000" dirty="0"/>
              <a:t>Subpopulations</a:t>
            </a:r>
          </a:p>
        </p:txBody>
      </p:sp>
      <p:pic>
        <p:nvPicPr>
          <p:cNvPr id="27" name="Picture 26">
            <a:extLst>
              <a:ext uri="{FF2B5EF4-FFF2-40B4-BE49-F238E27FC236}">
                <a16:creationId xmlns:a16="http://schemas.microsoft.com/office/drawing/2014/main" id="{CB53469F-0199-42D6-ACFF-641630684958}"/>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6210868" y="2261287"/>
            <a:ext cx="2671607" cy="1779926"/>
          </a:xfrm>
          <a:prstGeom prst="rect">
            <a:avLst/>
          </a:prstGeom>
        </p:spPr>
      </p:pic>
      <p:pic>
        <p:nvPicPr>
          <p:cNvPr id="28" name="Picture 27">
            <a:extLst>
              <a:ext uri="{FF2B5EF4-FFF2-40B4-BE49-F238E27FC236}">
                <a16:creationId xmlns:a16="http://schemas.microsoft.com/office/drawing/2014/main" id="{4CD0E426-E233-4DEC-8D05-03094BB4599F}"/>
              </a:ext>
            </a:extLst>
          </p:cNvPr>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3510875" y="2073983"/>
            <a:ext cx="2162713" cy="2162713"/>
          </a:xfrm>
          <a:prstGeom prst="rect">
            <a:avLst/>
          </a:prstGeom>
        </p:spPr>
      </p:pic>
      <p:pic>
        <p:nvPicPr>
          <p:cNvPr id="29" name="Picture 28">
            <a:extLst>
              <a:ext uri="{FF2B5EF4-FFF2-40B4-BE49-F238E27FC236}">
                <a16:creationId xmlns:a16="http://schemas.microsoft.com/office/drawing/2014/main" id="{9449D629-7E2E-4A87-A997-6949F5F584C0}"/>
              </a:ext>
            </a:extLst>
          </p:cNvPr>
          <p:cNvPicPr>
            <a:picLocks noChangeAspect="1"/>
          </p:cNvPicPr>
          <p:nvPr/>
        </p:nvPicPr>
        <p:blipFill rotWithShape="1">
          <a:blip r:embed="rId9" cstate="screen">
            <a:extLst>
              <a:ext uri="{28A0092B-C50C-407E-A947-70E740481C1C}">
                <a14:useLocalDpi xmlns:a14="http://schemas.microsoft.com/office/drawing/2010/main"/>
              </a:ext>
            </a:extLst>
          </a:blip>
          <a:srcRect/>
          <a:stretch/>
        </p:blipFill>
        <p:spPr>
          <a:xfrm>
            <a:off x="3510875" y="2073983"/>
            <a:ext cx="2162713" cy="2162713"/>
          </a:xfrm>
          <a:prstGeom prst="rect">
            <a:avLst/>
          </a:prstGeom>
        </p:spPr>
      </p:pic>
      <p:pic>
        <p:nvPicPr>
          <p:cNvPr id="30" name="Picture 29">
            <a:extLst>
              <a:ext uri="{FF2B5EF4-FFF2-40B4-BE49-F238E27FC236}">
                <a16:creationId xmlns:a16="http://schemas.microsoft.com/office/drawing/2014/main" id="{3060D69B-6155-4537-AE21-1FD7AA7A2690}"/>
              </a:ext>
            </a:extLst>
          </p:cNvPr>
          <p:cNvPicPr>
            <a:picLocks noChangeAspect="1"/>
          </p:cNvPicPr>
          <p:nvPr/>
        </p:nvPicPr>
        <p:blipFill rotWithShape="1">
          <a:blip r:embed="rId10" cstate="screen">
            <a:extLst>
              <a:ext uri="{28A0092B-C50C-407E-A947-70E740481C1C}">
                <a14:useLocalDpi xmlns:a14="http://schemas.microsoft.com/office/drawing/2010/main"/>
              </a:ext>
            </a:extLst>
          </a:blip>
          <a:srcRect/>
          <a:stretch/>
        </p:blipFill>
        <p:spPr>
          <a:xfrm>
            <a:off x="3510875" y="2073983"/>
            <a:ext cx="2162713" cy="2162713"/>
          </a:xfrm>
          <a:prstGeom prst="rect">
            <a:avLst/>
          </a:prstGeom>
        </p:spPr>
      </p:pic>
      <p:pic>
        <p:nvPicPr>
          <p:cNvPr id="31" name="Picture 30">
            <a:extLst>
              <a:ext uri="{FF2B5EF4-FFF2-40B4-BE49-F238E27FC236}">
                <a16:creationId xmlns:a16="http://schemas.microsoft.com/office/drawing/2014/main" id="{3DAFA266-36F5-4970-B7ED-54C6B5EF274E}"/>
              </a:ext>
            </a:extLst>
          </p:cNvPr>
          <p:cNvPicPr>
            <a:picLocks noChangeAspect="1"/>
          </p:cNvPicPr>
          <p:nvPr/>
        </p:nvPicPr>
        <p:blipFill rotWithShape="1">
          <a:blip r:embed="rId11" cstate="screen">
            <a:extLst>
              <a:ext uri="{28A0092B-C50C-407E-A947-70E740481C1C}">
                <a14:useLocalDpi xmlns:a14="http://schemas.microsoft.com/office/drawing/2010/main"/>
              </a:ext>
            </a:extLst>
          </a:blip>
          <a:srcRect/>
          <a:stretch/>
        </p:blipFill>
        <p:spPr>
          <a:xfrm>
            <a:off x="3510875" y="2073983"/>
            <a:ext cx="2162713" cy="2162713"/>
          </a:xfrm>
          <a:prstGeom prst="rect">
            <a:avLst/>
          </a:prstGeom>
        </p:spPr>
      </p:pic>
      <p:pic>
        <p:nvPicPr>
          <p:cNvPr id="32" name="Picture 31">
            <a:extLst>
              <a:ext uri="{FF2B5EF4-FFF2-40B4-BE49-F238E27FC236}">
                <a16:creationId xmlns:a16="http://schemas.microsoft.com/office/drawing/2014/main" id="{9303F520-1600-4096-B121-5B6BE6C54D59}"/>
              </a:ext>
            </a:extLst>
          </p:cNvPr>
          <p:cNvPicPr>
            <a:picLocks noChangeAspect="1"/>
          </p:cNvPicPr>
          <p:nvPr/>
        </p:nvPicPr>
        <p:blipFill rotWithShape="1">
          <a:blip r:embed="rId12" cstate="screen">
            <a:extLst>
              <a:ext uri="{28A0092B-C50C-407E-A947-70E740481C1C}">
                <a14:useLocalDpi xmlns:a14="http://schemas.microsoft.com/office/drawing/2010/main"/>
              </a:ext>
            </a:extLst>
          </a:blip>
          <a:srcRect/>
          <a:stretch/>
        </p:blipFill>
        <p:spPr>
          <a:xfrm>
            <a:off x="3510875" y="2073983"/>
            <a:ext cx="2162713" cy="2162713"/>
          </a:xfrm>
          <a:prstGeom prst="rect">
            <a:avLst/>
          </a:prstGeom>
        </p:spPr>
      </p:pic>
      <p:pic>
        <p:nvPicPr>
          <p:cNvPr id="33" name="Picture 32">
            <a:extLst>
              <a:ext uri="{FF2B5EF4-FFF2-40B4-BE49-F238E27FC236}">
                <a16:creationId xmlns:a16="http://schemas.microsoft.com/office/drawing/2014/main" id="{6C8CDD4E-CFA2-4BEC-BAF3-51EF52C7333F}"/>
              </a:ext>
            </a:extLst>
          </p:cNvPr>
          <p:cNvPicPr>
            <a:picLocks noChangeAspect="1"/>
          </p:cNvPicPr>
          <p:nvPr/>
        </p:nvPicPr>
        <p:blipFill rotWithShape="1">
          <a:blip r:embed="rId13" cstate="screen">
            <a:extLst>
              <a:ext uri="{28A0092B-C50C-407E-A947-70E740481C1C}">
                <a14:useLocalDpi xmlns:a14="http://schemas.microsoft.com/office/drawing/2010/main"/>
              </a:ext>
            </a:extLst>
          </a:blip>
          <a:srcRect/>
          <a:stretch/>
        </p:blipFill>
        <p:spPr>
          <a:xfrm>
            <a:off x="3510875" y="2073983"/>
            <a:ext cx="2162713" cy="2162713"/>
          </a:xfrm>
          <a:prstGeom prst="rect">
            <a:avLst/>
          </a:prstGeom>
        </p:spPr>
      </p:pic>
      <p:pic>
        <p:nvPicPr>
          <p:cNvPr id="34" name="Picture 33">
            <a:extLst>
              <a:ext uri="{FF2B5EF4-FFF2-40B4-BE49-F238E27FC236}">
                <a16:creationId xmlns:a16="http://schemas.microsoft.com/office/drawing/2014/main" id="{3E6973FC-674E-46DB-BFB9-36BA8A6241E7}"/>
              </a:ext>
            </a:extLst>
          </p:cNvPr>
          <p:cNvPicPr>
            <a:picLocks noChangeAspect="1"/>
          </p:cNvPicPr>
          <p:nvPr/>
        </p:nvPicPr>
        <p:blipFill rotWithShape="1">
          <a:blip r:embed="rId14" cstate="screen">
            <a:extLst>
              <a:ext uri="{28A0092B-C50C-407E-A947-70E740481C1C}">
                <a14:useLocalDpi xmlns:a14="http://schemas.microsoft.com/office/drawing/2010/main"/>
              </a:ext>
            </a:extLst>
          </a:blip>
          <a:srcRect/>
          <a:stretch/>
        </p:blipFill>
        <p:spPr>
          <a:xfrm>
            <a:off x="3510875" y="2073983"/>
            <a:ext cx="2162713" cy="2162713"/>
          </a:xfrm>
          <a:prstGeom prst="rect">
            <a:avLst/>
          </a:prstGeom>
        </p:spPr>
      </p:pic>
      <p:pic>
        <p:nvPicPr>
          <p:cNvPr id="35" name="Picture 34">
            <a:extLst>
              <a:ext uri="{FF2B5EF4-FFF2-40B4-BE49-F238E27FC236}">
                <a16:creationId xmlns:a16="http://schemas.microsoft.com/office/drawing/2014/main" id="{D9D726E8-C8CE-495D-B307-F1409AC3E842}"/>
              </a:ext>
            </a:extLst>
          </p:cNvPr>
          <p:cNvPicPr>
            <a:picLocks noChangeAspect="1"/>
          </p:cNvPicPr>
          <p:nvPr/>
        </p:nvPicPr>
        <p:blipFill rotWithShape="1">
          <a:blip r:embed="rId15" cstate="screen">
            <a:extLst>
              <a:ext uri="{28A0092B-C50C-407E-A947-70E740481C1C}">
                <a14:useLocalDpi xmlns:a14="http://schemas.microsoft.com/office/drawing/2010/main"/>
              </a:ext>
            </a:extLst>
          </a:blip>
          <a:srcRect/>
          <a:stretch/>
        </p:blipFill>
        <p:spPr>
          <a:xfrm>
            <a:off x="3510875" y="2073983"/>
            <a:ext cx="2162713" cy="2162713"/>
          </a:xfrm>
          <a:prstGeom prst="rect">
            <a:avLst/>
          </a:prstGeom>
        </p:spPr>
      </p:pic>
      <p:pic>
        <p:nvPicPr>
          <p:cNvPr id="36" name="Picture 35">
            <a:extLst>
              <a:ext uri="{FF2B5EF4-FFF2-40B4-BE49-F238E27FC236}">
                <a16:creationId xmlns:a16="http://schemas.microsoft.com/office/drawing/2014/main" id="{0C75F39F-207E-4E71-92F9-03733AD4BAE0}"/>
              </a:ext>
            </a:extLst>
          </p:cNvPr>
          <p:cNvPicPr>
            <a:picLocks noChangeAspect="1"/>
          </p:cNvPicPr>
          <p:nvPr/>
        </p:nvPicPr>
        <p:blipFill rotWithShape="1">
          <a:blip r:embed="rId16" cstate="screen">
            <a:extLst>
              <a:ext uri="{28A0092B-C50C-407E-A947-70E740481C1C}">
                <a14:useLocalDpi xmlns:a14="http://schemas.microsoft.com/office/drawing/2010/main"/>
              </a:ext>
            </a:extLst>
          </a:blip>
          <a:srcRect/>
          <a:stretch/>
        </p:blipFill>
        <p:spPr>
          <a:xfrm>
            <a:off x="3510875" y="2073983"/>
            <a:ext cx="2162713" cy="2162713"/>
          </a:xfrm>
          <a:prstGeom prst="rect">
            <a:avLst/>
          </a:prstGeom>
        </p:spPr>
      </p:pic>
      <p:pic>
        <p:nvPicPr>
          <p:cNvPr id="37" name="Picture 36">
            <a:extLst>
              <a:ext uri="{FF2B5EF4-FFF2-40B4-BE49-F238E27FC236}">
                <a16:creationId xmlns:a16="http://schemas.microsoft.com/office/drawing/2014/main" id="{180C9361-93E5-4A42-8562-1784305BBC7F}"/>
              </a:ext>
            </a:extLst>
          </p:cNvPr>
          <p:cNvPicPr>
            <a:picLocks noChangeAspect="1"/>
          </p:cNvPicPr>
          <p:nvPr/>
        </p:nvPicPr>
        <p:blipFill rotWithShape="1">
          <a:blip r:embed="rId17" cstate="screen">
            <a:extLst>
              <a:ext uri="{28A0092B-C50C-407E-A947-70E740481C1C}">
                <a14:useLocalDpi xmlns:a14="http://schemas.microsoft.com/office/drawing/2010/main"/>
              </a:ext>
            </a:extLst>
          </a:blip>
          <a:srcRect/>
          <a:stretch/>
        </p:blipFill>
        <p:spPr>
          <a:xfrm>
            <a:off x="3510875" y="2073983"/>
            <a:ext cx="2162713" cy="2162713"/>
          </a:xfrm>
          <a:prstGeom prst="rect">
            <a:avLst/>
          </a:prstGeom>
        </p:spPr>
      </p:pic>
      <p:sp>
        <p:nvSpPr>
          <p:cNvPr id="42" name="Rectangle: Rounded Corners 41">
            <a:extLst>
              <a:ext uri="{FF2B5EF4-FFF2-40B4-BE49-F238E27FC236}">
                <a16:creationId xmlns:a16="http://schemas.microsoft.com/office/drawing/2014/main" id="{789013DB-E390-44A8-A015-EE99A821BFA5}"/>
              </a:ext>
            </a:extLst>
          </p:cNvPr>
          <p:cNvSpPr/>
          <p:nvPr/>
        </p:nvSpPr>
        <p:spPr>
          <a:xfrm>
            <a:off x="6518317" y="2276806"/>
            <a:ext cx="110413" cy="762912"/>
          </a:xfrm>
          <a:prstGeom prst="roundRect">
            <a:avLst>
              <a:gd name="adj" fmla="val 30122"/>
            </a:avLst>
          </a:prstGeom>
          <a:solidFill>
            <a:srgbClr val="830051">
              <a:alpha val="58039"/>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43" name="Rectangle: Rounded Corners 42">
            <a:extLst>
              <a:ext uri="{FF2B5EF4-FFF2-40B4-BE49-F238E27FC236}">
                <a16:creationId xmlns:a16="http://schemas.microsoft.com/office/drawing/2014/main" id="{399A92BF-FBC7-42B0-AB8B-175E0E479975}"/>
              </a:ext>
            </a:extLst>
          </p:cNvPr>
          <p:cNvSpPr/>
          <p:nvPr/>
        </p:nvSpPr>
        <p:spPr>
          <a:xfrm>
            <a:off x="6665692" y="3036441"/>
            <a:ext cx="110413" cy="427603"/>
          </a:xfrm>
          <a:prstGeom prst="roundRect">
            <a:avLst>
              <a:gd name="adj" fmla="val 30122"/>
            </a:avLst>
          </a:prstGeom>
          <a:solidFill>
            <a:srgbClr val="830051">
              <a:alpha val="58039"/>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44" name="Rectangle: Rounded Corners 43">
            <a:extLst>
              <a:ext uri="{FF2B5EF4-FFF2-40B4-BE49-F238E27FC236}">
                <a16:creationId xmlns:a16="http://schemas.microsoft.com/office/drawing/2014/main" id="{7E655E22-9D21-455C-BE4C-E03ADED429E2}"/>
              </a:ext>
            </a:extLst>
          </p:cNvPr>
          <p:cNvSpPr/>
          <p:nvPr/>
        </p:nvSpPr>
        <p:spPr>
          <a:xfrm>
            <a:off x="6871595" y="3469550"/>
            <a:ext cx="110413" cy="286907"/>
          </a:xfrm>
          <a:prstGeom prst="roundRect">
            <a:avLst>
              <a:gd name="adj" fmla="val 30122"/>
            </a:avLst>
          </a:prstGeom>
          <a:solidFill>
            <a:srgbClr val="830051">
              <a:alpha val="58039"/>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45" name="Rectangle: Rounded Corners 44">
            <a:extLst>
              <a:ext uri="{FF2B5EF4-FFF2-40B4-BE49-F238E27FC236}">
                <a16:creationId xmlns:a16="http://schemas.microsoft.com/office/drawing/2014/main" id="{D9FACD7B-C045-43B1-9C20-74A33E229DD5}"/>
              </a:ext>
            </a:extLst>
          </p:cNvPr>
          <p:cNvSpPr/>
          <p:nvPr/>
        </p:nvSpPr>
        <p:spPr>
          <a:xfrm>
            <a:off x="7121380" y="3696011"/>
            <a:ext cx="110413" cy="212300"/>
          </a:xfrm>
          <a:prstGeom prst="roundRect">
            <a:avLst>
              <a:gd name="adj" fmla="val 30122"/>
            </a:avLst>
          </a:prstGeom>
          <a:solidFill>
            <a:srgbClr val="830051">
              <a:alpha val="58039"/>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46" name="Rectangle: Rounded Corners 45">
            <a:extLst>
              <a:ext uri="{FF2B5EF4-FFF2-40B4-BE49-F238E27FC236}">
                <a16:creationId xmlns:a16="http://schemas.microsoft.com/office/drawing/2014/main" id="{E2EAE514-C21B-426C-9D84-88E16066521D}"/>
              </a:ext>
            </a:extLst>
          </p:cNvPr>
          <p:cNvSpPr/>
          <p:nvPr/>
        </p:nvSpPr>
        <p:spPr>
          <a:xfrm>
            <a:off x="7501026" y="3848106"/>
            <a:ext cx="215182" cy="179196"/>
          </a:xfrm>
          <a:prstGeom prst="roundRect">
            <a:avLst>
              <a:gd name="adj" fmla="val 30122"/>
            </a:avLst>
          </a:prstGeom>
          <a:solidFill>
            <a:srgbClr val="830051">
              <a:alpha val="58039"/>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47" name="Rectangle: Rounded Corners 46">
            <a:extLst>
              <a:ext uri="{FF2B5EF4-FFF2-40B4-BE49-F238E27FC236}">
                <a16:creationId xmlns:a16="http://schemas.microsoft.com/office/drawing/2014/main" id="{F5E0A86B-6C68-4F58-8E07-9B477B008132}"/>
              </a:ext>
            </a:extLst>
          </p:cNvPr>
          <p:cNvSpPr/>
          <p:nvPr/>
        </p:nvSpPr>
        <p:spPr>
          <a:xfrm>
            <a:off x="7743300" y="3715803"/>
            <a:ext cx="215182" cy="179196"/>
          </a:xfrm>
          <a:prstGeom prst="roundRect">
            <a:avLst>
              <a:gd name="adj" fmla="val 30122"/>
            </a:avLst>
          </a:prstGeom>
          <a:solidFill>
            <a:srgbClr val="830051">
              <a:alpha val="58039"/>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48" name="Rectangle: Rounded Corners 47">
            <a:extLst>
              <a:ext uri="{FF2B5EF4-FFF2-40B4-BE49-F238E27FC236}">
                <a16:creationId xmlns:a16="http://schemas.microsoft.com/office/drawing/2014/main" id="{50068D3E-1101-48C9-9443-55BE151A37E1}"/>
              </a:ext>
            </a:extLst>
          </p:cNvPr>
          <p:cNvSpPr/>
          <p:nvPr/>
        </p:nvSpPr>
        <p:spPr>
          <a:xfrm>
            <a:off x="8002572" y="3503382"/>
            <a:ext cx="152766" cy="179195"/>
          </a:xfrm>
          <a:prstGeom prst="roundRect">
            <a:avLst>
              <a:gd name="adj" fmla="val 30122"/>
            </a:avLst>
          </a:prstGeom>
          <a:solidFill>
            <a:srgbClr val="830051">
              <a:alpha val="58039"/>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49" name="Rectangle: Rounded Corners 48">
            <a:extLst>
              <a:ext uri="{FF2B5EF4-FFF2-40B4-BE49-F238E27FC236}">
                <a16:creationId xmlns:a16="http://schemas.microsoft.com/office/drawing/2014/main" id="{1451D0BA-2688-403C-9BED-D7669203D733}"/>
              </a:ext>
            </a:extLst>
          </p:cNvPr>
          <p:cNvSpPr/>
          <p:nvPr/>
        </p:nvSpPr>
        <p:spPr>
          <a:xfrm>
            <a:off x="8155338" y="3119116"/>
            <a:ext cx="127454" cy="276626"/>
          </a:xfrm>
          <a:prstGeom prst="roundRect">
            <a:avLst>
              <a:gd name="adj" fmla="val 30122"/>
            </a:avLst>
          </a:prstGeom>
          <a:solidFill>
            <a:srgbClr val="830051">
              <a:alpha val="58039"/>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51" name="Rectangle: Rounded Corners 50">
            <a:extLst>
              <a:ext uri="{FF2B5EF4-FFF2-40B4-BE49-F238E27FC236}">
                <a16:creationId xmlns:a16="http://schemas.microsoft.com/office/drawing/2014/main" id="{3485C9C7-11E1-475A-A419-0F832990AD09}"/>
              </a:ext>
            </a:extLst>
          </p:cNvPr>
          <p:cNvSpPr/>
          <p:nvPr/>
        </p:nvSpPr>
        <p:spPr>
          <a:xfrm>
            <a:off x="8391062" y="2403575"/>
            <a:ext cx="111384" cy="498450"/>
          </a:xfrm>
          <a:prstGeom prst="roundRect">
            <a:avLst>
              <a:gd name="adj" fmla="val 30122"/>
            </a:avLst>
          </a:prstGeom>
          <a:solidFill>
            <a:srgbClr val="830051">
              <a:alpha val="58039"/>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52" name="Rectangle: Rounded Corners 51">
            <a:extLst>
              <a:ext uri="{FF2B5EF4-FFF2-40B4-BE49-F238E27FC236}">
                <a16:creationId xmlns:a16="http://schemas.microsoft.com/office/drawing/2014/main" id="{747BF731-E0C5-4BB5-97EF-2934D6BB447A}"/>
              </a:ext>
            </a:extLst>
          </p:cNvPr>
          <p:cNvSpPr/>
          <p:nvPr/>
        </p:nvSpPr>
        <p:spPr>
          <a:xfrm>
            <a:off x="6357272" y="2274766"/>
            <a:ext cx="111384" cy="761675"/>
          </a:xfrm>
          <a:prstGeom prst="roundRect">
            <a:avLst>
              <a:gd name="adj" fmla="val 30122"/>
            </a:avLst>
          </a:prstGeom>
          <a:solidFill>
            <a:srgbClr val="830051">
              <a:alpha val="58039"/>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pic>
        <p:nvPicPr>
          <p:cNvPr id="53" name="Picture 52">
            <a:extLst>
              <a:ext uri="{FF2B5EF4-FFF2-40B4-BE49-F238E27FC236}">
                <a16:creationId xmlns:a16="http://schemas.microsoft.com/office/drawing/2014/main" id="{71043B7C-2B2A-4CC9-A83D-A45778282928}"/>
              </a:ext>
            </a:extLst>
          </p:cNvPr>
          <p:cNvPicPr>
            <a:picLocks noChangeAspect="1"/>
          </p:cNvPicPr>
          <p:nvPr/>
        </p:nvPicPr>
        <p:blipFill rotWithShape="1">
          <a:blip r:embed="rId18" cstate="screen">
            <a:extLst>
              <a:ext uri="{28A0092B-C50C-407E-A947-70E740481C1C}">
                <a14:useLocalDpi xmlns:a14="http://schemas.microsoft.com/office/drawing/2010/main"/>
              </a:ext>
            </a:extLst>
          </a:blip>
          <a:srcRect/>
          <a:stretch/>
        </p:blipFill>
        <p:spPr>
          <a:xfrm>
            <a:off x="3478906" y="2069333"/>
            <a:ext cx="2262793" cy="2162716"/>
          </a:xfrm>
          <a:prstGeom prst="rect">
            <a:avLst/>
          </a:prstGeom>
        </p:spPr>
      </p:pic>
      <p:sp>
        <p:nvSpPr>
          <p:cNvPr id="54" name="TextBox 53">
            <a:extLst>
              <a:ext uri="{FF2B5EF4-FFF2-40B4-BE49-F238E27FC236}">
                <a16:creationId xmlns:a16="http://schemas.microsoft.com/office/drawing/2014/main" id="{C4BD7E03-D462-5948-AFF8-9E2102E10656}"/>
              </a:ext>
            </a:extLst>
          </p:cNvPr>
          <p:cNvSpPr txBox="1"/>
          <p:nvPr/>
        </p:nvSpPr>
        <p:spPr>
          <a:xfrm>
            <a:off x="3229278" y="1697423"/>
            <a:ext cx="2539970" cy="276999"/>
          </a:xfrm>
          <a:prstGeom prst="rect">
            <a:avLst/>
          </a:prstGeom>
          <a:noFill/>
        </p:spPr>
        <p:txBody>
          <a:bodyPr wrap="square" rtlCol="0">
            <a:spAutoFit/>
          </a:bodyPr>
          <a:lstStyle/>
          <a:p>
            <a:pPr algn="ctr"/>
            <a:r>
              <a:rPr lang="en-GB" sz="1200" dirty="0"/>
              <a:t>Segmentation</a:t>
            </a:r>
          </a:p>
        </p:txBody>
      </p:sp>
      <p:sp>
        <p:nvSpPr>
          <p:cNvPr id="55" name="TextBox 54">
            <a:extLst>
              <a:ext uri="{FF2B5EF4-FFF2-40B4-BE49-F238E27FC236}">
                <a16:creationId xmlns:a16="http://schemas.microsoft.com/office/drawing/2014/main" id="{F25D01B2-9B06-DA4C-9CC3-4E5AC665B8C7}"/>
              </a:ext>
            </a:extLst>
          </p:cNvPr>
          <p:cNvSpPr txBox="1"/>
          <p:nvPr/>
        </p:nvSpPr>
        <p:spPr>
          <a:xfrm>
            <a:off x="3322246" y="4271741"/>
            <a:ext cx="2539970" cy="461665"/>
          </a:xfrm>
          <a:prstGeom prst="rect">
            <a:avLst/>
          </a:prstGeom>
          <a:noFill/>
        </p:spPr>
        <p:txBody>
          <a:bodyPr wrap="square" rtlCol="0">
            <a:spAutoFit/>
          </a:bodyPr>
          <a:lstStyle/>
          <a:p>
            <a:pPr marL="171450" indent="-171450">
              <a:buFont typeface="Wingdings" pitchFamily="2" charset="2"/>
              <a:buChar char="ü"/>
            </a:pPr>
            <a:r>
              <a:rPr lang="en-GB" sz="1200" b="1" dirty="0"/>
              <a:t>No nuclear stain</a:t>
            </a:r>
          </a:p>
          <a:p>
            <a:pPr marL="171450" indent="-171450">
              <a:buFont typeface="Wingdings" pitchFamily="2" charset="2"/>
              <a:buChar char="ü"/>
            </a:pPr>
            <a:r>
              <a:rPr lang="en-GB" sz="1200" b="1" dirty="0"/>
              <a:t>No cell marker</a:t>
            </a:r>
          </a:p>
        </p:txBody>
      </p:sp>
    </p:spTree>
    <p:extLst>
      <p:ext uri="{BB962C8B-B14F-4D97-AF65-F5344CB8AC3E}">
        <p14:creationId xmlns:p14="http://schemas.microsoft.com/office/powerpoint/2010/main" val="617620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par>
                                <p:cTn id="8" presetID="10" presetClass="exit" presetSubtype="0" fill="hold" grpId="0" nodeType="withEffect">
                                  <p:stCondLst>
                                    <p:cond delay="0"/>
                                  </p:stCondLst>
                                  <p:childTnLst>
                                    <p:animEffect transition="out" filter="fade">
                                      <p:cBhvr>
                                        <p:cTn id="9" dur="500"/>
                                        <p:tgtEl>
                                          <p:spTgt spid="52"/>
                                        </p:tgtEl>
                                      </p:cBhvr>
                                    </p:animEffect>
                                    <p:set>
                                      <p:cBhvr>
                                        <p:cTn id="10" dur="1" fill="hold">
                                          <p:stCondLst>
                                            <p:cond delay="499"/>
                                          </p:stCondLst>
                                        </p:cTn>
                                        <p:tgtEl>
                                          <p:spTgt spid="52"/>
                                        </p:tgtEl>
                                        <p:attrNameLst>
                                          <p:attrName>style.visibility</p:attrName>
                                        </p:attrNameLst>
                                      </p:cBhvr>
                                      <p:to>
                                        <p:strVal val="hidden"/>
                                      </p:to>
                                    </p:set>
                                  </p:childTnLst>
                                </p:cTn>
                              </p:par>
                              <p:par>
                                <p:cTn id="11" presetID="10" presetClass="entr" presetSubtype="0" fill="hold" grpId="0" nodeType="withEffect">
                                  <p:stCondLst>
                                    <p:cond delay="0"/>
                                  </p:stCondLst>
                                  <p:childTnLst>
                                    <p:set>
                                      <p:cBhvr>
                                        <p:cTn id="12" dur="1" fill="hold">
                                          <p:stCondLst>
                                            <p:cond delay="0"/>
                                          </p:stCondLst>
                                        </p:cTn>
                                        <p:tgtEl>
                                          <p:spTgt spid="42"/>
                                        </p:tgtEl>
                                        <p:attrNameLst>
                                          <p:attrName>style.visibility</p:attrName>
                                        </p:attrNameLst>
                                      </p:cBhvr>
                                      <p:to>
                                        <p:strVal val="visible"/>
                                      </p:to>
                                    </p:set>
                                    <p:animEffect transition="in" filter="fade">
                                      <p:cBhvr>
                                        <p:cTn id="13" dur="500"/>
                                        <p:tgtEl>
                                          <p:spTgt spid="42"/>
                                        </p:tgtEl>
                                      </p:cBhvr>
                                    </p:animEffect>
                                  </p:childTnLst>
                                </p:cTn>
                              </p:par>
                              <p:par>
                                <p:cTn id="14" presetID="10" presetClass="exit" presetSubtype="0" fill="hold" grpId="0" nodeType="withEffect">
                                  <p:stCondLst>
                                    <p:cond delay="0"/>
                                  </p:stCondLst>
                                  <p:childTnLst>
                                    <p:animEffect transition="out" filter="fade">
                                      <p:cBhvr>
                                        <p:cTn id="15" dur="500"/>
                                        <p:tgtEl>
                                          <p:spTgt spid="24"/>
                                        </p:tgtEl>
                                      </p:cBhvr>
                                    </p:animEffect>
                                    <p:set>
                                      <p:cBhvr>
                                        <p:cTn id="16" dur="1" fill="hold">
                                          <p:stCondLst>
                                            <p:cond delay="499"/>
                                          </p:stCondLst>
                                        </p:cTn>
                                        <p:tgtEl>
                                          <p:spTgt spid="24"/>
                                        </p:tgtEl>
                                        <p:attrNameLst>
                                          <p:attrName>style.visibility</p:attrName>
                                        </p:attrNameLst>
                                      </p:cBhvr>
                                      <p:to>
                                        <p:strVal val="hidden"/>
                                      </p:to>
                                    </p:set>
                                  </p:childTnLst>
                                </p:cTn>
                              </p:par>
                            </p:childTnLst>
                          </p:cTn>
                        </p:par>
                        <p:par>
                          <p:cTn id="17" fill="hold">
                            <p:stCondLst>
                              <p:cond delay="500"/>
                            </p:stCondLst>
                            <p:childTnLst>
                              <p:par>
                                <p:cTn id="18" presetID="10" presetClass="entr" presetSubtype="0" fill="hold" nodeType="afterEffect">
                                  <p:stCondLst>
                                    <p:cond delay="1500"/>
                                  </p:stCondLst>
                                  <p:childTnLst>
                                    <p:set>
                                      <p:cBhvr>
                                        <p:cTn id="19" dur="1" fill="hold">
                                          <p:stCondLst>
                                            <p:cond delay="0"/>
                                          </p:stCondLst>
                                        </p:cTn>
                                        <p:tgtEl>
                                          <p:spTgt spid="30"/>
                                        </p:tgtEl>
                                        <p:attrNameLst>
                                          <p:attrName>style.visibility</p:attrName>
                                        </p:attrNameLst>
                                      </p:cBhvr>
                                      <p:to>
                                        <p:strVal val="visible"/>
                                      </p:to>
                                    </p:set>
                                    <p:animEffect transition="in" filter="fade">
                                      <p:cBhvr>
                                        <p:cTn id="20" dur="500"/>
                                        <p:tgtEl>
                                          <p:spTgt spid="30"/>
                                        </p:tgtEl>
                                      </p:cBhvr>
                                    </p:animEffect>
                                  </p:childTnLst>
                                </p:cTn>
                              </p:par>
                              <p:par>
                                <p:cTn id="21" presetID="10" presetClass="exit" presetSubtype="0" fill="hold" grpId="1" nodeType="withEffect">
                                  <p:stCondLst>
                                    <p:cond delay="1500"/>
                                  </p:stCondLst>
                                  <p:childTnLst>
                                    <p:animEffect transition="out" filter="fade">
                                      <p:cBhvr>
                                        <p:cTn id="22" dur="500"/>
                                        <p:tgtEl>
                                          <p:spTgt spid="42"/>
                                        </p:tgtEl>
                                      </p:cBhvr>
                                    </p:animEffect>
                                    <p:set>
                                      <p:cBhvr>
                                        <p:cTn id="23" dur="1" fill="hold">
                                          <p:stCondLst>
                                            <p:cond delay="499"/>
                                          </p:stCondLst>
                                        </p:cTn>
                                        <p:tgtEl>
                                          <p:spTgt spid="42"/>
                                        </p:tgtEl>
                                        <p:attrNameLst>
                                          <p:attrName>style.visibility</p:attrName>
                                        </p:attrNameLst>
                                      </p:cBhvr>
                                      <p:to>
                                        <p:strVal val="hidden"/>
                                      </p:to>
                                    </p:set>
                                  </p:childTnLst>
                                </p:cTn>
                              </p:par>
                              <p:par>
                                <p:cTn id="24" presetID="10" presetClass="entr" presetSubtype="0" fill="hold" grpId="0" nodeType="withEffect">
                                  <p:stCondLst>
                                    <p:cond delay="1500"/>
                                  </p:stCondLst>
                                  <p:childTnLst>
                                    <p:set>
                                      <p:cBhvr>
                                        <p:cTn id="25" dur="1" fill="hold">
                                          <p:stCondLst>
                                            <p:cond delay="0"/>
                                          </p:stCondLst>
                                        </p:cTn>
                                        <p:tgtEl>
                                          <p:spTgt spid="43"/>
                                        </p:tgtEl>
                                        <p:attrNameLst>
                                          <p:attrName>style.visibility</p:attrName>
                                        </p:attrNameLst>
                                      </p:cBhvr>
                                      <p:to>
                                        <p:strVal val="visible"/>
                                      </p:to>
                                    </p:set>
                                    <p:animEffect transition="in" filter="fade">
                                      <p:cBhvr>
                                        <p:cTn id="26" dur="500"/>
                                        <p:tgtEl>
                                          <p:spTgt spid="43"/>
                                        </p:tgtEl>
                                      </p:cBhvr>
                                    </p:animEffect>
                                  </p:childTnLst>
                                </p:cTn>
                              </p:par>
                            </p:childTnLst>
                          </p:cTn>
                        </p:par>
                        <p:par>
                          <p:cTn id="27" fill="hold">
                            <p:stCondLst>
                              <p:cond delay="2500"/>
                            </p:stCondLst>
                            <p:childTnLst>
                              <p:par>
                                <p:cTn id="28" presetID="10" presetClass="entr" presetSubtype="0" fill="hold" nodeType="afterEffect">
                                  <p:stCondLst>
                                    <p:cond delay="1600"/>
                                  </p:stCondLst>
                                  <p:childTnLst>
                                    <p:set>
                                      <p:cBhvr>
                                        <p:cTn id="29" dur="1" fill="hold">
                                          <p:stCondLst>
                                            <p:cond delay="0"/>
                                          </p:stCondLst>
                                        </p:cTn>
                                        <p:tgtEl>
                                          <p:spTgt spid="31"/>
                                        </p:tgtEl>
                                        <p:attrNameLst>
                                          <p:attrName>style.visibility</p:attrName>
                                        </p:attrNameLst>
                                      </p:cBhvr>
                                      <p:to>
                                        <p:strVal val="visible"/>
                                      </p:to>
                                    </p:set>
                                    <p:animEffect transition="in" filter="fade">
                                      <p:cBhvr>
                                        <p:cTn id="30" dur="500"/>
                                        <p:tgtEl>
                                          <p:spTgt spid="31"/>
                                        </p:tgtEl>
                                      </p:cBhvr>
                                    </p:animEffect>
                                  </p:childTnLst>
                                </p:cTn>
                              </p:par>
                              <p:par>
                                <p:cTn id="31" presetID="10" presetClass="exit" presetSubtype="0" fill="hold" grpId="1" nodeType="withEffect">
                                  <p:stCondLst>
                                    <p:cond delay="1600"/>
                                  </p:stCondLst>
                                  <p:childTnLst>
                                    <p:animEffect transition="out" filter="fade">
                                      <p:cBhvr>
                                        <p:cTn id="32" dur="500"/>
                                        <p:tgtEl>
                                          <p:spTgt spid="43"/>
                                        </p:tgtEl>
                                      </p:cBhvr>
                                    </p:animEffect>
                                    <p:set>
                                      <p:cBhvr>
                                        <p:cTn id="33" dur="1" fill="hold">
                                          <p:stCondLst>
                                            <p:cond delay="499"/>
                                          </p:stCondLst>
                                        </p:cTn>
                                        <p:tgtEl>
                                          <p:spTgt spid="43"/>
                                        </p:tgtEl>
                                        <p:attrNameLst>
                                          <p:attrName>style.visibility</p:attrName>
                                        </p:attrNameLst>
                                      </p:cBhvr>
                                      <p:to>
                                        <p:strVal val="hidden"/>
                                      </p:to>
                                    </p:set>
                                  </p:childTnLst>
                                </p:cTn>
                              </p:par>
                              <p:par>
                                <p:cTn id="34" presetID="10" presetClass="entr" presetSubtype="0" fill="hold" grpId="0" nodeType="withEffect">
                                  <p:stCondLst>
                                    <p:cond delay="1600"/>
                                  </p:stCondLst>
                                  <p:childTnLst>
                                    <p:set>
                                      <p:cBhvr>
                                        <p:cTn id="35" dur="1" fill="hold">
                                          <p:stCondLst>
                                            <p:cond delay="0"/>
                                          </p:stCondLst>
                                        </p:cTn>
                                        <p:tgtEl>
                                          <p:spTgt spid="44"/>
                                        </p:tgtEl>
                                        <p:attrNameLst>
                                          <p:attrName>style.visibility</p:attrName>
                                        </p:attrNameLst>
                                      </p:cBhvr>
                                      <p:to>
                                        <p:strVal val="visible"/>
                                      </p:to>
                                    </p:set>
                                    <p:animEffect transition="in" filter="fade">
                                      <p:cBhvr>
                                        <p:cTn id="36" dur="500"/>
                                        <p:tgtEl>
                                          <p:spTgt spid="44"/>
                                        </p:tgtEl>
                                      </p:cBhvr>
                                    </p:animEffect>
                                  </p:childTnLst>
                                </p:cTn>
                              </p:par>
                            </p:childTnLst>
                          </p:cTn>
                        </p:par>
                        <p:par>
                          <p:cTn id="37" fill="hold">
                            <p:stCondLst>
                              <p:cond delay="4600"/>
                            </p:stCondLst>
                            <p:childTnLst>
                              <p:par>
                                <p:cTn id="38" presetID="10" presetClass="entr" presetSubtype="0" fill="hold" nodeType="afterEffect">
                                  <p:stCondLst>
                                    <p:cond delay="1400"/>
                                  </p:stCondLst>
                                  <p:childTnLst>
                                    <p:set>
                                      <p:cBhvr>
                                        <p:cTn id="39" dur="1" fill="hold">
                                          <p:stCondLst>
                                            <p:cond delay="0"/>
                                          </p:stCondLst>
                                        </p:cTn>
                                        <p:tgtEl>
                                          <p:spTgt spid="32"/>
                                        </p:tgtEl>
                                        <p:attrNameLst>
                                          <p:attrName>style.visibility</p:attrName>
                                        </p:attrNameLst>
                                      </p:cBhvr>
                                      <p:to>
                                        <p:strVal val="visible"/>
                                      </p:to>
                                    </p:set>
                                    <p:animEffect transition="in" filter="fade">
                                      <p:cBhvr>
                                        <p:cTn id="40" dur="500"/>
                                        <p:tgtEl>
                                          <p:spTgt spid="32"/>
                                        </p:tgtEl>
                                      </p:cBhvr>
                                    </p:animEffect>
                                  </p:childTnLst>
                                </p:cTn>
                              </p:par>
                              <p:par>
                                <p:cTn id="41" presetID="10" presetClass="exit" presetSubtype="0" fill="hold" grpId="1" nodeType="withEffect">
                                  <p:stCondLst>
                                    <p:cond delay="1400"/>
                                  </p:stCondLst>
                                  <p:childTnLst>
                                    <p:animEffect transition="out" filter="fade">
                                      <p:cBhvr>
                                        <p:cTn id="42" dur="500"/>
                                        <p:tgtEl>
                                          <p:spTgt spid="44"/>
                                        </p:tgtEl>
                                      </p:cBhvr>
                                    </p:animEffect>
                                    <p:set>
                                      <p:cBhvr>
                                        <p:cTn id="43" dur="1" fill="hold">
                                          <p:stCondLst>
                                            <p:cond delay="499"/>
                                          </p:stCondLst>
                                        </p:cTn>
                                        <p:tgtEl>
                                          <p:spTgt spid="44"/>
                                        </p:tgtEl>
                                        <p:attrNameLst>
                                          <p:attrName>style.visibility</p:attrName>
                                        </p:attrNameLst>
                                      </p:cBhvr>
                                      <p:to>
                                        <p:strVal val="hidden"/>
                                      </p:to>
                                    </p:set>
                                  </p:childTnLst>
                                </p:cTn>
                              </p:par>
                              <p:par>
                                <p:cTn id="44" presetID="10" presetClass="entr" presetSubtype="0" fill="hold" grpId="0" nodeType="withEffect">
                                  <p:stCondLst>
                                    <p:cond delay="1400"/>
                                  </p:stCondLst>
                                  <p:childTnLst>
                                    <p:set>
                                      <p:cBhvr>
                                        <p:cTn id="45" dur="1" fill="hold">
                                          <p:stCondLst>
                                            <p:cond delay="0"/>
                                          </p:stCondLst>
                                        </p:cTn>
                                        <p:tgtEl>
                                          <p:spTgt spid="45"/>
                                        </p:tgtEl>
                                        <p:attrNameLst>
                                          <p:attrName>style.visibility</p:attrName>
                                        </p:attrNameLst>
                                      </p:cBhvr>
                                      <p:to>
                                        <p:strVal val="visible"/>
                                      </p:to>
                                    </p:set>
                                    <p:animEffect transition="in" filter="fade">
                                      <p:cBhvr>
                                        <p:cTn id="46" dur="500"/>
                                        <p:tgtEl>
                                          <p:spTgt spid="45"/>
                                        </p:tgtEl>
                                      </p:cBhvr>
                                    </p:animEffect>
                                  </p:childTnLst>
                                </p:cTn>
                              </p:par>
                            </p:childTnLst>
                          </p:cTn>
                        </p:par>
                        <p:par>
                          <p:cTn id="47" fill="hold">
                            <p:stCondLst>
                              <p:cond delay="6500"/>
                            </p:stCondLst>
                            <p:childTnLst>
                              <p:par>
                                <p:cTn id="48" presetID="10" presetClass="entr" presetSubtype="0" fill="hold" nodeType="afterEffect">
                                  <p:stCondLst>
                                    <p:cond delay="1500"/>
                                  </p:stCondLst>
                                  <p:childTnLst>
                                    <p:set>
                                      <p:cBhvr>
                                        <p:cTn id="49" dur="1" fill="hold">
                                          <p:stCondLst>
                                            <p:cond delay="0"/>
                                          </p:stCondLst>
                                        </p:cTn>
                                        <p:tgtEl>
                                          <p:spTgt spid="33"/>
                                        </p:tgtEl>
                                        <p:attrNameLst>
                                          <p:attrName>style.visibility</p:attrName>
                                        </p:attrNameLst>
                                      </p:cBhvr>
                                      <p:to>
                                        <p:strVal val="visible"/>
                                      </p:to>
                                    </p:set>
                                    <p:animEffect transition="in" filter="fade">
                                      <p:cBhvr>
                                        <p:cTn id="50" dur="500"/>
                                        <p:tgtEl>
                                          <p:spTgt spid="33"/>
                                        </p:tgtEl>
                                      </p:cBhvr>
                                    </p:animEffect>
                                  </p:childTnLst>
                                </p:cTn>
                              </p:par>
                              <p:par>
                                <p:cTn id="51" presetID="10" presetClass="exit" presetSubtype="0" fill="hold" grpId="1" nodeType="withEffect">
                                  <p:stCondLst>
                                    <p:cond delay="1500"/>
                                  </p:stCondLst>
                                  <p:childTnLst>
                                    <p:animEffect transition="out" filter="fade">
                                      <p:cBhvr>
                                        <p:cTn id="52" dur="500"/>
                                        <p:tgtEl>
                                          <p:spTgt spid="45"/>
                                        </p:tgtEl>
                                      </p:cBhvr>
                                    </p:animEffect>
                                    <p:set>
                                      <p:cBhvr>
                                        <p:cTn id="53" dur="1" fill="hold">
                                          <p:stCondLst>
                                            <p:cond delay="499"/>
                                          </p:stCondLst>
                                        </p:cTn>
                                        <p:tgtEl>
                                          <p:spTgt spid="45"/>
                                        </p:tgtEl>
                                        <p:attrNameLst>
                                          <p:attrName>style.visibility</p:attrName>
                                        </p:attrNameLst>
                                      </p:cBhvr>
                                      <p:to>
                                        <p:strVal val="hidden"/>
                                      </p:to>
                                    </p:set>
                                  </p:childTnLst>
                                </p:cTn>
                              </p:par>
                              <p:par>
                                <p:cTn id="54" presetID="10" presetClass="entr" presetSubtype="0" fill="hold" grpId="0" nodeType="withEffect">
                                  <p:stCondLst>
                                    <p:cond delay="1500"/>
                                  </p:stCondLst>
                                  <p:childTnLst>
                                    <p:set>
                                      <p:cBhvr>
                                        <p:cTn id="55" dur="1" fill="hold">
                                          <p:stCondLst>
                                            <p:cond delay="0"/>
                                          </p:stCondLst>
                                        </p:cTn>
                                        <p:tgtEl>
                                          <p:spTgt spid="46"/>
                                        </p:tgtEl>
                                        <p:attrNameLst>
                                          <p:attrName>style.visibility</p:attrName>
                                        </p:attrNameLst>
                                      </p:cBhvr>
                                      <p:to>
                                        <p:strVal val="visible"/>
                                      </p:to>
                                    </p:set>
                                    <p:animEffect transition="in" filter="fade">
                                      <p:cBhvr>
                                        <p:cTn id="56" dur="500"/>
                                        <p:tgtEl>
                                          <p:spTgt spid="46"/>
                                        </p:tgtEl>
                                      </p:cBhvr>
                                    </p:animEffect>
                                  </p:childTnLst>
                                </p:cTn>
                              </p:par>
                            </p:childTnLst>
                          </p:cTn>
                        </p:par>
                        <p:par>
                          <p:cTn id="57" fill="hold">
                            <p:stCondLst>
                              <p:cond delay="8500"/>
                            </p:stCondLst>
                            <p:childTnLst>
                              <p:par>
                                <p:cTn id="58" presetID="10" presetClass="entr" presetSubtype="0" fill="hold" nodeType="afterEffect">
                                  <p:stCondLst>
                                    <p:cond delay="1400"/>
                                  </p:stCondLst>
                                  <p:childTnLst>
                                    <p:set>
                                      <p:cBhvr>
                                        <p:cTn id="59" dur="1" fill="hold">
                                          <p:stCondLst>
                                            <p:cond delay="0"/>
                                          </p:stCondLst>
                                        </p:cTn>
                                        <p:tgtEl>
                                          <p:spTgt spid="34"/>
                                        </p:tgtEl>
                                        <p:attrNameLst>
                                          <p:attrName>style.visibility</p:attrName>
                                        </p:attrNameLst>
                                      </p:cBhvr>
                                      <p:to>
                                        <p:strVal val="visible"/>
                                      </p:to>
                                    </p:set>
                                    <p:animEffect transition="in" filter="fade">
                                      <p:cBhvr>
                                        <p:cTn id="60" dur="500"/>
                                        <p:tgtEl>
                                          <p:spTgt spid="34"/>
                                        </p:tgtEl>
                                      </p:cBhvr>
                                    </p:animEffect>
                                  </p:childTnLst>
                                </p:cTn>
                              </p:par>
                              <p:par>
                                <p:cTn id="61" presetID="10" presetClass="exit" presetSubtype="0" fill="hold" grpId="1" nodeType="withEffect">
                                  <p:stCondLst>
                                    <p:cond delay="1400"/>
                                  </p:stCondLst>
                                  <p:childTnLst>
                                    <p:animEffect transition="out" filter="fade">
                                      <p:cBhvr>
                                        <p:cTn id="62" dur="500"/>
                                        <p:tgtEl>
                                          <p:spTgt spid="46"/>
                                        </p:tgtEl>
                                      </p:cBhvr>
                                    </p:animEffect>
                                    <p:set>
                                      <p:cBhvr>
                                        <p:cTn id="63" dur="1" fill="hold">
                                          <p:stCondLst>
                                            <p:cond delay="499"/>
                                          </p:stCondLst>
                                        </p:cTn>
                                        <p:tgtEl>
                                          <p:spTgt spid="46"/>
                                        </p:tgtEl>
                                        <p:attrNameLst>
                                          <p:attrName>style.visibility</p:attrName>
                                        </p:attrNameLst>
                                      </p:cBhvr>
                                      <p:to>
                                        <p:strVal val="hidden"/>
                                      </p:to>
                                    </p:set>
                                  </p:childTnLst>
                                </p:cTn>
                              </p:par>
                              <p:par>
                                <p:cTn id="64" presetID="10" presetClass="entr" presetSubtype="0" fill="hold" grpId="0" nodeType="withEffect">
                                  <p:stCondLst>
                                    <p:cond delay="1400"/>
                                  </p:stCondLst>
                                  <p:childTnLst>
                                    <p:set>
                                      <p:cBhvr>
                                        <p:cTn id="65" dur="1" fill="hold">
                                          <p:stCondLst>
                                            <p:cond delay="0"/>
                                          </p:stCondLst>
                                        </p:cTn>
                                        <p:tgtEl>
                                          <p:spTgt spid="47"/>
                                        </p:tgtEl>
                                        <p:attrNameLst>
                                          <p:attrName>style.visibility</p:attrName>
                                        </p:attrNameLst>
                                      </p:cBhvr>
                                      <p:to>
                                        <p:strVal val="visible"/>
                                      </p:to>
                                    </p:set>
                                    <p:animEffect transition="in" filter="fade">
                                      <p:cBhvr>
                                        <p:cTn id="66" dur="500"/>
                                        <p:tgtEl>
                                          <p:spTgt spid="47"/>
                                        </p:tgtEl>
                                      </p:cBhvr>
                                    </p:animEffect>
                                  </p:childTnLst>
                                </p:cTn>
                              </p:par>
                            </p:childTnLst>
                          </p:cTn>
                        </p:par>
                        <p:par>
                          <p:cTn id="67" fill="hold">
                            <p:stCondLst>
                              <p:cond delay="10400"/>
                            </p:stCondLst>
                            <p:childTnLst>
                              <p:par>
                                <p:cTn id="68" presetID="10" presetClass="entr" presetSubtype="0" fill="hold" nodeType="afterEffect">
                                  <p:stCondLst>
                                    <p:cond delay="1600"/>
                                  </p:stCondLst>
                                  <p:childTnLst>
                                    <p:set>
                                      <p:cBhvr>
                                        <p:cTn id="69" dur="1" fill="hold">
                                          <p:stCondLst>
                                            <p:cond delay="0"/>
                                          </p:stCondLst>
                                        </p:cTn>
                                        <p:tgtEl>
                                          <p:spTgt spid="35"/>
                                        </p:tgtEl>
                                        <p:attrNameLst>
                                          <p:attrName>style.visibility</p:attrName>
                                        </p:attrNameLst>
                                      </p:cBhvr>
                                      <p:to>
                                        <p:strVal val="visible"/>
                                      </p:to>
                                    </p:set>
                                    <p:animEffect transition="in" filter="fade">
                                      <p:cBhvr>
                                        <p:cTn id="70" dur="500"/>
                                        <p:tgtEl>
                                          <p:spTgt spid="35"/>
                                        </p:tgtEl>
                                      </p:cBhvr>
                                    </p:animEffect>
                                  </p:childTnLst>
                                </p:cTn>
                              </p:par>
                              <p:par>
                                <p:cTn id="71" presetID="10" presetClass="exit" presetSubtype="0" fill="hold" grpId="1" nodeType="withEffect">
                                  <p:stCondLst>
                                    <p:cond delay="1600"/>
                                  </p:stCondLst>
                                  <p:childTnLst>
                                    <p:animEffect transition="out" filter="fade">
                                      <p:cBhvr>
                                        <p:cTn id="72" dur="500"/>
                                        <p:tgtEl>
                                          <p:spTgt spid="47"/>
                                        </p:tgtEl>
                                      </p:cBhvr>
                                    </p:animEffect>
                                    <p:set>
                                      <p:cBhvr>
                                        <p:cTn id="73" dur="1" fill="hold">
                                          <p:stCondLst>
                                            <p:cond delay="499"/>
                                          </p:stCondLst>
                                        </p:cTn>
                                        <p:tgtEl>
                                          <p:spTgt spid="47"/>
                                        </p:tgtEl>
                                        <p:attrNameLst>
                                          <p:attrName>style.visibility</p:attrName>
                                        </p:attrNameLst>
                                      </p:cBhvr>
                                      <p:to>
                                        <p:strVal val="hidden"/>
                                      </p:to>
                                    </p:set>
                                  </p:childTnLst>
                                </p:cTn>
                              </p:par>
                              <p:par>
                                <p:cTn id="74" presetID="10" presetClass="entr" presetSubtype="0" fill="hold" grpId="0" nodeType="withEffect">
                                  <p:stCondLst>
                                    <p:cond delay="1600"/>
                                  </p:stCondLst>
                                  <p:childTnLst>
                                    <p:set>
                                      <p:cBhvr>
                                        <p:cTn id="75" dur="1" fill="hold">
                                          <p:stCondLst>
                                            <p:cond delay="0"/>
                                          </p:stCondLst>
                                        </p:cTn>
                                        <p:tgtEl>
                                          <p:spTgt spid="48"/>
                                        </p:tgtEl>
                                        <p:attrNameLst>
                                          <p:attrName>style.visibility</p:attrName>
                                        </p:attrNameLst>
                                      </p:cBhvr>
                                      <p:to>
                                        <p:strVal val="visible"/>
                                      </p:to>
                                    </p:set>
                                    <p:animEffect transition="in" filter="fade">
                                      <p:cBhvr>
                                        <p:cTn id="76" dur="500"/>
                                        <p:tgtEl>
                                          <p:spTgt spid="48"/>
                                        </p:tgtEl>
                                      </p:cBhvr>
                                    </p:animEffect>
                                  </p:childTnLst>
                                </p:cTn>
                              </p:par>
                            </p:childTnLst>
                          </p:cTn>
                        </p:par>
                        <p:par>
                          <p:cTn id="77" fill="hold">
                            <p:stCondLst>
                              <p:cond delay="12500"/>
                            </p:stCondLst>
                            <p:childTnLst>
                              <p:par>
                                <p:cTn id="78" presetID="10" presetClass="entr" presetSubtype="0" fill="hold" nodeType="afterEffect">
                                  <p:stCondLst>
                                    <p:cond delay="1400"/>
                                  </p:stCondLst>
                                  <p:childTnLst>
                                    <p:set>
                                      <p:cBhvr>
                                        <p:cTn id="79" dur="1" fill="hold">
                                          <p:stCondLst>
                                            <p:cond delay="0"/>
                                          </p:stCondLst>
                                        </p:cTn>
                                        <p:tgtEl>
                                          <p:spTgt spid="36"/>
                                        </p:tgtEl>
                                        <p:attrNameLst>
                                          <p:attrName>style.visibility</p:attrName>
                                        </p:attrNameLst>
                                      </p:cBhvr>
                                      <p:to>
                                        <p:strVal val="visible"/>
                                      </p:to>
                                    </p:set>
                                    <p:animEffect transition="in" filter="fade">
                                      <p:cBhvr>
                                        <p:cTn id="80" dur="500"/>
                                        <p:tgtEl>
                                          <p:spTgt spid="36"/>
                                        </p:tgtEl>
                                      </p:cBhvr>
                                    </p:animEffect>
                                  </p:childTnLst>
                                </p:cTn>
                              </p:par>
                              <p:par>
                                <p:cTn id="81" presetID="10" presetClass="exit" presetSubtype="0" fill="hold" grpId="1" nodeType="withEffect">
                                  <p:stCondLst>
                                    <p:cond delay="1400"/>
                                  </p:stCondLst>
                                  <p:childTnLst>
                                    <p:animEffect transition="out" filter="fade">
                                      <p:cBhvr>
                                        <p:cTn id="82" dur="500"/>
                                        <p:tgtEl>
                                          <p:spTgt spid="48"/>
                                        </p:tgtEl>
                                      </p:cBhvr>
                                    </p:animEffect>
                                    <p:set>
                                      <p:cBhvr>
                                        <p:cTn id="83" dur="1" fill="hold">
                                          <p:stCondLst>
                                            <p:cond delay="499"/>
                                          </p:stCondLst>
                                        </p:cTn>
                                        <p:tgtEl>
                                          <p:spTgt spid="48"/>
                                        </p:tgtEl>
                                        <p:attrNameLst>
                                          <p:attrName>style.visibility</p:attrName>
                                        </p:attrNameLst>
                                      </p:cBhvr>
                                      <p:to>
                                        <p:strVal val="hidden"/>
                                      </p:to>
                                    </p:set>
                                  </p:childTnLst>
                                </p:cTn>
                              </p:par>
                              <p:par>
                                <p:cTn id="84" presetID="10" presetClass="entr" presetSubtype="0" fill="hold" grpId="0" nodeType="withEffect">
                                  <p:stCondLst>
                                    <p:cond delay="1400"/>
                                  </p:stCondLst>
                                  <p:childTnLst>
                                    <p:set>
                                      <p:cBhvr>
                                        <p:cTn id="85" dur="1" fill="hold">
                                          <p:stCondLst>
                                            <p:cond delay="0"/>
                                          </p:stCondLst>
                                        </p:cTn>
                                        <p:tgtEl>
                                          <p:spTgt spid="49"/>
                                        </p:tgtEl>
                                        <p:attrNameLst>
                                          <p:attrName>style.visibility</p:attrName>
                                        </p:attrNameLst>
                                      </p:cBhvr>
                                      <p:to>
                                        <p:strVal val="visible"/>
                                      </p:to>
                                    </p:set>
                                    <p:animEffect transition="in" filter="fade">
                                      <p:cBhvr>
                                        <p:cTn id="86" dur="500"/>
                                        <p:tgtEl>
                                          <p:spTgt spid="49"/>
                                        </p:tgtEl>
                                      </p:cBhvr>
                                    </p:animEffect>
                                  </p:childTnLst>
                                </p:cTn>
                              </p:par>
                            </p:childTnLst>
                          </p:cTn>
                        </p:par>
                        <p:par>
                          <p:cTn id="87" fill="hold">
                            <p:stCondLst>
                              <p:cond delay="14400"/>
                            </p:stCondLst>
                            <p:childTnLst>
                              <p:par>
                                <p:cTn id="88" presetID="10" presetClass="entr" presetSubtype="0" fill="hold" nodeType="afterEffect">
                                  <p:stCondLst>
                                    <p:cond delay="1600"/>
                                  </p:stCondLst>
                                  <p:childTnLst>
                                    <p:set>
                                      <p:cBhvr>
                                        <p:cTn id="89" dur="1" fill="hold">
                                          <p:stCondLst>
                                            <p:cond delay="0"/>
                                          </p:stCondLst>
                                        </p:cTn>
                                        <p:tgtEl>
                                          <p:spTgt spid="37"/>
                                        </p:tgtEl>
                                        <p:attrNameLst>
                                          <p:attrName>style.visibility</p:attrName>
                                        </p:attrNameLst>
                                      </p:cBhvr>
                                      <p:to>
                                        <p:strVal val="visible"/>
                                      </p:to>
                                    </p:set>
                                    <p:animEffect transition="in" filter="fade">
                                      <p:cBhvr>
                                        <p:cTn id="90" dur="500"/>
                                        <p:tgtEl>
                                          <p:spTgt spid="37"/>
                                        </p:tgtEl>
                                      </p:cBhvr>
                                    </p:animEffect>
                                  </p:childTnLst>
                                </p:cTn>
                              </p:par>
                              <p:par>
                                <p:cTn id="91" presetID="10" presetClass="exit" presetSubtype="0" fill="hold" grpId="1" nodeType="withEffect">
                                  <p:stCondLst>
                                    <p:cond delay="1600"/>
                                  </p:stCondLst>
                                  <p:childTnLst>
                                    <p:animEffect transition="out" filter="fade">
                                      <p:cBhvr>
                                        <p:cTn id="92" dur="500"/>
                                        <p:tgtEl>
                                          <p:spTgt spid="49"/>
                                        </p:tgtEl>
                                      </p:cBhvr>
                                    </p:animEffect>
                                    <p:set>
                                      <p:cBhvr>
                                        <p:cTn id="93" dur="1" fill="hold">
                                          <p:stCondLst>
                                            <p:cond delay="499"/>
                                          </p:stCondLst>
                                        </p:cTn>
                                        <p:tgtEl>
                                          <p:spTgt spid="49"/>
                                        </p:tgtEl>
                                        <p:attrNameLst>
                                          <p:attrName>style.visibility</p:attrName>
                                        </p:attrNameLst>
                                      </p:cBhvr>
                                      <p:to>
                                        <p:strVal val="hidden"/>
                                      </p:to>
                                    </p:set>
                                  </p:childTnLst>
                                </p:cTn>
                              </p:par>
                              <p:par>
                                <p:cTn id="94" presetID="10" presetClass="entr" presetSubtype="0" fill="hold" grpId="0" nodeType="withEffect">
                                  <p:stCondLst>
                                    <p:cond delay="1600"/>
                                  </p:stCondLst>
                                  <p:childTnLst>
                                    <p:set>
                                      <p:cBhvr>
                                        <p:cTn id="95" dur="1" fill="hold">
                                          <p:stCondLst>
                                            <p:cond delay="0"/>
                                          </p:stCondLst>
                                        </p:cTn>
                                        <p:tgtEl>
                                          <p:spTgt spid="51"/>
                                        </p:tgtEl>
                                        <p:attrNameLst>
                                          <p:attrName>style.visibility</p:attrName>
                                        </p:attrNameLst>
                                      </p:cBhvr>
                                      <p:to>
                                        <p:strVal val="visible"/>
                                      </p:to>
                                    </p:set>
                                    <p:animEffect transition="in" filter="fade">
                                      <p:cBhvr>
                                        <p:cTn id="96" dur="500"/>
                                        <p:tgtEl>
                                          <p:spTgt spid="51"/>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nodeType="clickEffect">
                                  <p:stCondLst>
                                    <p:cond delay="0"/>
                                  </p:stCondLst>
                                  <p:childTnLst>
                                    <p:set>
                                      <p:cBhvr>
                                        <p:cTn id="100" dur="1" fill="hold">
                                          <p:stCondLst>
                                            <p:cond delay="0"/>
                                          </p:stCondLst>
                                        </p:cTn>
                                        <p:tgtEl>
                                          <p:spTgt spid="53"/>
                                        </p:tgtEl>
                                        <p:attrNameLst>
                                          <p:attrName>style.visibility</p:attrName>
                                        </p:attrNameLst>
                                      </p:cBhvr>
                                      <p:to>
                                        <p:strVal val="visible"/>
                                      </p:to>
                                    </p:set>
                                    <p:animEffect transition="in" filter="fade">
                                      <p:cBhvr>
                                        <p:cTn id="101" dur="500"/>
                                        <p:tgtEl>
                                          <p:spTgt spid="53"/>
                                        </p:tgtEl>
                                      </p:cBhvr>
                                    </p:animEffect>
                                  </p:childTnLst>
                                </p:cTn>
                              </p:par>
                              <p:par>
                                <p:cTn id="102" presetID="1" presetClass="entr" presetSubtype="0" fill="hold" grpId="0" nodeType="withEffect">
                                  <p:stCondLst>
                                    <p:cond delay="0"/>
                                  </p:stCondLst>
                                  <p:childTnLst>
                                    <p:set>
                                      <p:cBhvr>
                                        <p:cTn id="103" dur="1" fill="hold">
                                          <p:stCondLst>
                                            <p:cond delay="0"/>
                                          </p:stCondLst>
                                        </p:cTn>
                                        <p:tgtEl>
                                          <p:spTgt spid="54"/>
                                        </p:tgtEl>
                                        <p:attrNameLst>
                                          <p:attrName>style.visibility</p:attrName>
                                        </p:attrNameLst>
                                      </p:cBhvr>
                                      <p:to>
                                        <p:strVal val="visible"/>
                                      </p:to>
                                    </p:set>
                                  </p:childTnLst>
                                </p:cTn>
                              </p:par>
                              <p:par>
                                <p:cTn id="104" presetID="1" presetClass="exit" presetSubtype="0" fill="hold" grpId="1" nodeType="withEffect">
                                  <p:stCondLst>
                                    <p:cond delay="0"/>
                                  </p:stCondLst>
                                  <p:childTnLst>
                                    <p:set>
                                      <p:cBhvr>
                                        <p:cTn id="105" dur="1" fill="hold">
                                          <p:stCondLst>
                                            <p:cond delay="0"/>
                                          </p:stCondLst>
                                        </p:cTn>
                                        <p:tgtEl>
                                          <p:spTgt spid="24"/>
                                        </p:tgtEl>
                                        <p:attrNameLst>
                                          <p:attrName>style.visibility</p:attrName>
                                        </p:attrNameLst>
                                      </p:cBhvr>
                                      <p:to>
                                        <p:strVal val="hidden"/>
                                      </p:to>
                                    </p:set>
                                  </p:childTnLst>
                                </p:cTn>
                              </p:par>
                              <p:par>
                                <p:cTn id="106" presetID="1" presetClass="entr" presetSubtype="0" fill="hold" grpId="0" nodeType="withEffect">
                                  <p:stCondLst>
                                    <p:cond delay="0"/>
                                  </p:stCondLst>
                                  <p:childTnLst>
                                    <p:set>
                                      <p:cBhvr>
                                        <p:cTn id="107"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4" grpId="1"/>
      <p:bldP spid="42" grpId="0" animBg="1"/>
      <p:bldP spid="42" grpId="1" animBg="1"/>
      <p:bldP spid="43" grpId="0" animBg="1"/>
      <p:bldP spid="43" grpId="1" animBg="1"/>
      <p:bldP spid="44" grpId="0" animBg="1"/>
      <p:bldP spid="44" grpId="1" animBg="1"/>
      <p:bldP spid="45" grpId="0" animBg="1"/>
      <p:bldP spid="45" grpId="1" animBg="1"/>
      <p:bldP spid="46" grpId="0" animBg="1"/>
      <p:bldP spid="46" grpId="1" animBg="1"/>
      <p:bldP spid="47" grpId="0" animBg="1"/>
      <p:bldP spid="47" grpId="1" animBg="1"/>
      <p:bldP spid="48" grpId="0" animBg="1"/>
      <p:bldP spid="48" grpId="1" animBg="1"/>
      <p:bldP spid="49" grpId="0" animBg="1"/>
      <p:bldP spid="49" grpId="1" animBg="1"/>
      <p:bldP spid="51" grpId="0" animBg="1"/>
      <p:bldP spid="52" grpId="0" animBg="1"/>
      <p:bldP spid="54" grpId="0"/>
      <p:bldP spid="55"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38B2D9-5002-4593-84E5-111661817B9B}"/>
              </a:ext>
            </a:extLst>
          </p:cNvPr>
          <p:cNvSpPr>
            <a:spLocks noGrp="1"/>
          </p:cNvSpPr>
          <p:nvPr>
            <p:ph type="title"/>
          </p:nvPr>
        </p:nvSpPr>
        <p:spPr/>
        <p:txBody>
          <a:bodyPr/>
          <a:lstStyle/>
          <a:p>
            <a:r>
              <a:rPr lang="en-GB" dirty="0"/>
              <a:t>General image segmentation workflow</a:t>
            </a:r>
          </a:p>
        </p:txBody>
      </p:sp>
      <p:sp>
        <p:nvSpPr>
          <p:cNvPr id="3" name="Slide Number Placeholder 2">
            <a:extLst>
              <a:ext uri="{FF2B5EF4-FFF2-40B4-BE49-F238E27FC236}">
                <a16:creationId xmlns:a16="http://schemas.microsoft.com/office/drawing/2014/main" id="{94AEED03-57CB-405A-99FB-ABD96E5BE997}"/>
              </a:ext>
            </a:extLst>
          </p:cNvPr>
          <p:cNvSpPr>
            <a:spLocks noGrp="1"/>
          </p:cNvSpPr>
          <p:nvPr>
            <p:ph type="sldNum" sz="quarter" idx="4"/>
          </p:nvPr>
        </p:nvSpPr>
        <p:spPr/>
        <p:txBody>
          <a:bodyPr/>
          <a:lstStyle/>
          <a:p>
            <a:fld id="{3C4F54F3-C349-4609-AFEE-01462D5C7942}" type="slidenum">
              <a:rPr lang="en-GB" smtClean="0"/>
              <a:pPr/>
              <a:t>36</a:t>
            </a:fld>
            <a:endParaRPr lang="en-GB" dirty="0"/>
          </a:p>
        </p:txBody>
      </p:sp>
      <p:pic>
        <p:nvPicPr>
          <p:cNvPr id="5" name="Picture 4">
            <a:extLst>
              <a:ext uri="{FF2B5EF4-FFF2-40B4-BE49-F238E27FC236}">
                <a16:creationId xmlns:a16="http://schemas.microsoft.com/office/drawing/2014/main" id="{554DECD2-CA36-4FCC-B05D-035BA1B62346}"/>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493500" y="2656761"/>
            <a:ext cx="2004690" cy="1944690"/>
          </a:xfrm>
          <a:prstGeom prst="rect">
            <a:avLst/>
          </a:prstGeom>
        </p:spPr>
      </p:pic>
      <p:pic>
        <p:nvPicPr>
          <p:cNvPr id="6" name="Picture 5">
            <a:extLst>
              <a:ext uri="{FF2B5EF4-FFF2-40B4-BE49-F238E27FC236}">
                <a16:creationId xmlns:a16="http://schemas.microsoft.com/office/drawing/2014/main" id="{C3D35976-4AC2-4113-B3E4-27675289B76E}"/>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rot="10800000">
            <a:off x="4714467" y="2703979"/>
            <a:ext cx="1856633" cy="1850253"/>
          </a:xfrm>
          <a:prstGeom prst="rect">
            <a:avLst/>
          </a:prstGeom>
        </p:spPr>
      </p:pic>
      <p:pic>
        <p:nvPicPr>
          <p:cNvPr id="8" name="Picture 7">
            <a:extLst>
              <a:ext uri="{FF2B5EF4-FFF2-40B4-BE49-F238E27FC236}">
                <a16:creationId xmlns:a16="http://schemas.microsoft.com/office/drawing/2014/main" id="{6D351921-D6D3-44CD-985D-25BBD24B2F4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268629" y="580391"/>
            <a:ext cx="1992890" cy="1327739"/>
          </a:xfrm>
          <a:prstGeom prst="rect">
            <a:avLst/>
          </a:prstGeom>
        </p:spPr>
      </p:pic>
      <p:pic>
        <p:nvPicPr>
          <p:cNvPr id="10" name="Picture 9">
            <a:extLst>
              <a:ext uri="{FF2B5EF4-FFF2-40B4-BE49-F238E27FC236}">
                <a16:creationId xmlns:a16="http://schemas.microsoft.com/office/drawing/2014/main" id="{10E5FA5A-76A1-4BB6-B2CB-80D741EA4327}"/>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000703" y="2703979"/>
            <a:ext cx="1780481" cy="1780481"/>
          </a:xfrm>
          <a:prstGeom prst="rect">
            <a:avLst/>
          </a:prstGeom>
        </p:spPr>
      </p:pic>
      <p:sp>
        <p:nvSpPr>
          <p:cNvPr id="11" name="Arrow: Right 10">
            <a:extLst>
              <a:ext uri="{FF2B5EF4-FFF2-40B4-BE49-F238E27FC236}">
                <a16:creationId xmlns:a16="http://schemas.microsoft.com/office/drawing/2014/main" id="{5C5AC5A3-2D29-4D1B-A982-37BB7C187934}"/>
              </a:ext>
            </a:extLst>
          </p:cNvPr>
          <p:cNvSpPr/>
          <p:nvPr/>
        </p:nvSpPr>
        <p:spPr>
          <a:xfrm rot="6379125">
            <a:off x="3627726" y="2141707"/>
            <a:ext cx="474562" cy="315886"/>
          </a:xfrm>
          <a:prstGeom prst="rightArrow">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2" name="Arrow: Right 11">
            <a:extLst>
              <a:ext uri="{FF2B5EF4-FFF2-40B4-BE49-F238E27FC236}">
                <a16:creationId xmlns:a16="http://schemas.microsoft.com/office/drawing/2014/main" id="{26A26865-9969-4145-8DF7-177CBCCB5D43}"/>
              </a:ext>
            </a:extLst>
          </p:cNvPr>
          <p:cNvSpPr/>
          <p:nvPr/>
        </p:nvSpPr>
        <p:spPr>
          <a:xfrm rot="2810022">
            <a:off x="4701886" y="2100900"/>
            <a:ext cx="589707" cy="315886"/>
          </a:xfrm>
          <a:prstGeom prst="rightArrow">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Arrow: Right 13">
            <a:extLst>
              <a:ext uri="{FF2B5EF4-FFF2-40B4-BE49-F238E27FC236}">
                <a16:creationId xmlns:a16="http://schemas.microsoft.com/office/drawing/2014/main" id="{8BE65D09-84A7-45DA-B05D-F527AEC353EC}"/>
              </a:ext>
            </a:extLst>
          </p:cNvPr>
          <p:cNvSpPr/>
          <p:nvPr/>
        </p:nvSpPr>
        <p:spPr>
          <a:xfrm rot="8115192">
            <a:off x="2503044" y="1834136"/>
            <a:ext cx="701529" cy="315886"/>
          </a:xfrm>
          <a:prstGeom prst="rightArrow">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pic>
        <p:nvPicPr>
          <p:cNvPr id="9" name="Picture 8" descr="A close up of a piece of paper&#10;&#10;Description generated with high confidence">
            <a:extLst>
              <a:ext uri="{FF2B5EF4-FFF2-40B4-BE49-F238E27FC236}">
                <a16:creationId xmlns:a16="http://schemas.microsoft.com/office/drawing/2014/main" id="{72C3FBBC-2AD0-4704-82A1-A08B6CED5F95}"/>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63667" y="2656761"/>
            <a:ext cx="1921695" cy="1921695"/>
          </a:xfrm>
          <a:prstGeom prst="rect">
            <a:avLst/>
          </a:prstGeom>
        </p:spPr>
      </p:pic>
      <p:sp>
        <p:nvSpPr>
          <p:cNvPr id="15" name="Arrow: Right 14">
            <a:extLst>
              <a:ext uri="{FF2B5EF4-FFF2-40B4-BE49-F238E27FC236}">
                <a16:creationId xmlns:a16="http://schemas.microsoft.com/office/drawing/2014/main" id="{D1773DA6-883B-44A6-8B46-3C23D94B09BB}"/>
              </a:ext>
            </a:extLst>
          </p:cNvPr>
          <p:cNvSpPr/>
          <p:nvPr/>
        </p:nvSpPr>
        <p:spPr>
          <a:xfrm rot="2407667">
            <a:off x="6006469" y="1750181"/>
            <a:ext cx="701529" cy="315886"/>
          </a:xfrm>
          <a:prstGeom prst="rightArrow">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4" name="TextBox 3">
            <a:extLst>
              <a:ext uri="{FF2B5EF4-FFF2-40B4-BE49-F238E27FC236}">
                <a16:creationId xmlns:a16="http://schemas.microsoft.com/office/drawing/2014/main" id="{0AC30255-9F04-45B8-BD6B-09EAE78F1402}"/>
              </a:ext>
            </a:extLst>
          </p:cNvPr>
          <p:cNvSpPr txBox="1"/>
          <p:nvPr/>
        </p:nvSpPr>
        <p:spPr>
          <a:xfrm>
            <a:off x="6755672" y="573696"/>
            <a:ext cx="2378508" cy="1569660"/>
          </a:xfrm>
          <a:prstGeom prst="rect">
            <a:avLst/>
          </a:prstGeom>
          <a:noFill/>
        </p:spPr>
        <p:txBody>
          <a:bodyPr wrap="square" rtlCol="0">
            <a:spAutoFit/>
          </a:bodyPr>
          <a:lstStyle/>
          <a:p>
            <a:r>
              <a:rPr lang="en-GB" sz="1600" dirty="0"/>
              <a:t>Training data can be:</a:t>
            </a:r>
          </a:p>
          <a:p>
            <a:pPr marL="285750" indent="-285750">
              <a:buFont typeface="Arial" panose="020B0604020202020204" pitchFamily="34" charset="0"/>
              <a:buChar char="•"/>
            </a:pPr>
            <a:r>
              <a:rPr lang="en-GB" sz="1600" dirty="0"/>
              <a:t>Another modality (</a:t>
            </a:r>
            <a:r>
              <a:rPr lang="en-GB" sz="1600" dirty="0" err="1"/>
              <a:t>eg</a:t>
            </a:r>
            <a:r>
              <a:rPr lang="en-GB" sz="1600" dirty="0"/>
              <a:t> bright field from fluorescence)</a:t>
            </a:r>
          </a:p>
          <a:p>
            <a:pPr marL="285750" indent="-285750">
              <a:buFont typeface="Arial" panose="020B0604020202020204" pitchFamily="34" charset="0"/>
              <a:buChar char="•"/>
            </a:pPr>
            <a:r>
              <a:rPr lang="en-GB" sz="1600" dirty="0"/>
              <a:t>Manual annotation of images</a:t>
            </a:r>
          </a:p>
        </p:txBody>
      </p:sp>
    </p:spTree>
    <p:extLst>
      <p:ext uri="{BB962C8B-B14F-4D97-AF65-F5344CB8AC3E}">
        <p14:creationId xmlns:p14="http://schemas.microsoft.com/office/powerpoint/2010/main" val="411117184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15F82C3F-1A1F-4910-BAF8-928577A9BA5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337447" y="959783"/>
            <a:ext cx="2577600" cy="1933200"/>
          </a:xfrm>
          <a:prstGeom prst="rect">
            <a:avLst/>
          </a:prstGeom>
        </p:spPr>
      </p:pic>
      <p:sp>
        <p:nvSpPr>
          <p:cNvPr id="2" name="Title 1">
            <a:extLst>
              <a:ext uri="{FF2B5EF4-FFF2-40B4-BE49-F238E27FC236}">
                <a16:creationId xmlns:a16="http://schemas.microsoft.com/office/drawing/2014/main" id="{9E25D2F8-976B-4CFF-B499-032ECD56A6D4}"/>
              </a:ext>
            </a:extLst>
          </p:cNvPr>
          <p:cNvSpPr>
            <a:spLocks noGrp="1"/>
          </p:cNvSpPr>
          <p:nvPr>
            <p:ph type="title"/>
          </p:nvPr>
        </p:nvSpPr>
        <p:spPr>
          <a:xfrm>
            <a:off x="237062" y="144000"/>
            <a:ext cx="8765651" cy="504000"/>
          </a:xfrm>
        </p:spPr>
        <p:txBody>
          <a:bodyPr/>
          <a:lstStyle/>
          <a:p>
            <a:r>
              <a:rPr lang="en-GB" dirty="0"/>
              <a:t>Cell Division Cycle – more information from fewer labels</a:t>
            </a:r>
          </a:p>
        </p:txBody>
      </p:sp>
      <p:sp>
        <p:nvSpPr>
          <p:cNvPr id="3" name="Slide Number Placeholder 2">
            <a:extLst>
              <a:ext uri="{FF2B5EF4-FFF2-40B4-BE49-F238E27FC236}">
                <a16:creationId xmlns:a16="http://schemas.microsoft.com/office/drawing/2014/main" id="{BA93E997-BA85-4F99-96D5-DDBEF7BB3510}"/>
              </a:ext>
            </a:extLst>
          </p:cNvPr>
          <p:cNvSpPr>
            <a:spLocks noGrp="1"/>
          </p:cNvSpPr>
          <p:nvPr>
            <p:ph type="sldNum" sz="quarter" idx="4"/>
          </p:nvPr>
        </p:nvSpPr>
        <p:spPr/>
        <p:txBody>
          <a:bodyPr/>
          <a:lstStyle/>
          <a:p>
            <a:fld id="{3C4F54F3-C349-4609-AFEE-01462D5C7942}" type="slidenum">
              <a:rPr lang="en-GB" smtClean="0"/>
              <a:pPr/>
              <a:t>37</a:t>
            </a:fld>
            <a:endParaRPr lang="en-GB" dirty="0"/>
          </a:p>
        </p:txBody>
      </p:sp>
      <p:pic>
        <p:nvPicPr>
          <p:cNvPr id="6" name="Picture 5">
            <a:extLst>
              <a:ext uri="{FF2B5EF4-FFF2-40B4-BE49-F238E27FC236}">
                <a16:creationId xmlns:a16="http://schemas.microsoft.com/office/drawing/2014/main" id="{BA67DF4E-71E7-486E-BE87-EAC702D16287}"/>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169026" y="752670"/>
            <a:ext cx="2664043" cy="2246481"/>
          </a:xfrm>
          <a:prstGeom prst="rect">
            <a:avLst/>
          </a:prstGeom>
        </p:spPr>
      </p:pic>
      <p:pic>
        <p:nvPicPr>
          <p:cNvPr id="8" name="Picture 7">
            <a:extLst>
              <a:ext uri="{FF2B5EF4-FFF2-40B4-BE49-F238E27FC236}">
                <a16:creationId xmlns:a16="http://schemas.microsoft.com/office/drawing/2014/main" id="{15FE2E69-9F2B-4E8D-84FD-CE000A71665C}"/>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169026" y="752671"/>
            <a:ext cx="2664043" cy="2246482"/>
          </a:xfrm>
          <a:prstGeom prst="rect">
            <a:avLst/>
          </a:prstGeom>
        </p:spPr>
      </p:pic>
      <p:pic>
        <p:nvPicPr>
          <p:cNvPr id="9" name="Picture 8">
            <a:extLst>
              <a:ext uri="{FF2B5EF4-FFF2-40B4-BE49-F238E27FC236}">
                <a16:creationId xmlns:a16="http://schemas.microsoft.com/office/drawing/2014/main" id="{36F1BE4B-8965-4B12-8415-D8A3609AE4CB}"/>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rot="5400000">
            <a:off x="4361057" y="1831216"/>
            <a:ext cx="276999" cy="2664043"/>
          </a:xfrm>
          <a:prstGeom prst="rect">
            <a:avLst/>
          </a:prstGeom>
        </p:spPr>
      </p:pic>
      <p:sp>
        <p:nvSpPr>
          <p:cNvPr id="10" name="TextBox 9">
            <a:extLst>
              <a:ext uri="{FF2B5EF4-FFF2-40B4-BE49-F238E27FC236}">
                <a16:creationId xmlns:a16="http://schemas.microsoft.com/office/drawing/2014/main" id="{81F613D8-7DAF-46F2-8F36-BD6F8F8C46C3}"/>
              </a:ext>
            </a:extLst>
          </p:cNvPr>
          <p:cNvSpPr txBox="1"/>
          <p:nvPr/>
        </p:nvSpPr>
        <p:spPr>
          <a:xfrm>
            <a:off x="3303490" y="3273736"/>
            <a:ext cx="659757" cy="338554"/>
          </a:xfrm>
          <a:prstGeom prst="rect">
            <a:avLst/>
          </a:prstGeom>
          <a:noFill/>
        </p:spPr>
        <p:txBody>
          <a:bodyPr wrap="square" rtlCol="0">
            <a:spAutoFit/>
          </a:bodyPr>
          <a:lstStyle/>
          <a:p>
            <a:r>
              <a:rPr lang="en-GB" sz="1600" dirty="0"/>
              <a:t>G1</a:t>
            </a:r>
          </a:p>
        </p:txBody>
      </p:sp>
      <p:sp>
        <p:nvSpPr>
          <p:cNvPr id="11" name="TextBox 10">
            <a:extLst>
              <a:ext uri="{FF2B5EF4-FFF2-40B4-BE49-F238E27FC236}">
                <a16:creationId xmlns:a16="http://schemas.microsoft.com/office/drawing/2014/main" id="{50A1CF5F-505D-424A-A338-06F9E6719AF1}"/>
              </a:ext>
            </a:extLst>
          </p:cNvPr>
          <p:cNvSpPr txBox="1"/>
          <p:nvPr/>
        </p:nvSpPr>
        <p:spPr>
          <a:xfrm>
            <a:off x="5220455" y="3266788"/>
            <a:ext cx="659757" cy="338554"/>
          </a:xfrm>
          <a:prstGeom prst="rect">
            <a:avLst/>
          </a:prstGeom>
          <a:noFill/>
        </p:spPr>
        <p:txBody>
          <a:bodyPr wrap="square" rtlCol="0">
            <a:spAutoFit/>
          </a:bodyPr>
          <a:lstStyle/>
          <a:p>
            <a:r>
              <a:rPr lang="en-GB" sz="1600" dirty="0"/>
              <a:t>G2</a:t>
            </a:r>
          </a:p>
        </p:txBody>
      </p:sp>
      <p:sp>
        <p:nvSpPr>
          <p:cNvPr id="23" name="Arrow: Right 22">
            <a:extLst>
              <a:ext uri="{FF2B5EF4-FFF2-40B4-BE49-F238E27FC236}">
                <a16:creationId xmlns:a16="http://schemas.microsoft.com/office/drawing/2014/main" id="{CCB63CD6-89E5-41AD-9012-6B97B50379F0}"/>
              </a:ext>
            </a:extLst>
          </p:cNvPr>
          <p:cNvSpPr/>
          <p:nvPr/>
        </p:nvSpPr>
        <p:spPr>
          <a:xfrm>
            <a:off x="5880212" y="1772726"/>
            <a:ext cx="532436" cy="397865"/>
          </a:xfrm>
          <a:prstGeom prst="rightArrow">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0" name="TextBox 29">
            <a:extLst>
              <a:ext uri="{FF2B5EF4-FFF2-40B4-BE49-F238E27FC236}">
                <a16:creationId xmlns:a16="http://schemas.microsoft.com/office/drawing/2014/main" id="{EA6F0C46-5FE6-46F2-8CD5-56EBB5D668A6}"/>
              </a:ext>
            </a:extLst>
          </p:cNvPr>
          <p:cNvSpPr txBox="1"/>
          <p:nvPr/>
        </p:nvSpPr>
        <p:spPr>
          <a:xfrm>
            <a:off x="3295740" y="3605342"/>
            <a:ext cx="2648294" cy="646331"/>
          </a:xfrm>
          <a:prstGeom prst="rect">
            <a:avLst/>
          </a:prstGeom>
          <a:noFill/>
        </p:spPr>
        <p:txBody>
          <a:bodyPr wrap="square" rtlCol="0">
            <a:spAutoFit/>
          </a:bodyPr>
          <a:lstStyle/>
          <a:p>
            <a:r>
              <a:rPr lang="en-GB" sz="1200" dirty="0"/>
              <a:t>Transfer learning – repurpose pretrained network to predict new output at single cell level</a:t>
            </a:r>
          </a:p>
        </p:txBody>
      </p:sp>
      <p:grpSp>
        <p:nvGrpSpPr>
          <p:cNvPr id="12" name="Group 11">
            <a:extLst>
              <a:ext uri="{FF2B5EF4-FFF2-40B4-BE49-F238E27FC236}">
                <a16:creationId xmlns:a16="http://schemas.microsoft.com/office/drawing/2014/main" id="{A19BA6F6-9881-4BE4-8D67-7A4515F28031}"/>
              </a:ext>
            </a:extLst>
          </p:cNvPr>
          <p:cNvGrpSpPr/>
          <p:nvPr/>
        </p:nvGrpSpPr>
        <p:grpSpPr>
          <a:xfrm>
            <a:off x="288663" y="836161"/>
            <a:ext cx="2577538" cy="1984882"/>
            <a:chOff x="447478" y="3131749"/>
            <a:chExt cx="2577538" cy="1984882"/>
          </a:xfrm>
        </p:grpSpPr>
        <p:pic>
          <p:nvPicPr>
            <p:cNvPr id="13" name="Picture 12">
              <a:extLst>
                <a:ext uri="{FF2B5EF4-FFF2-40B4-BE49-F238E27FC236}">
                  <a16:creationId xmlns:a16="http://schemas.microsoft.com/office/drawing/2014/main" id="{F5651F51-2C45-4C6D-BCB2-F01E11301595}"/>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447478" y="3183477"/>
              <a:ext cx="2577538" cy="1933154"/>
            </a:xfrm>
            <a:prstGeom prst="rect">
              <a:avLst/>
            </a:prstGeom>
          </p:spPr>
        </p:pic>
        <p:sp>
          <p:nvSpPr>
            <p:cNvPr id="19" name="Freeform: Shape 18">
              <a:extLst>
                <a:ext uri="{FF2B5EF4-FFF2-40B4-BE49-F238E27FC236}">
                  <a16:creationId xmlns:a16="http://schemas.microsoft.com/office/drawing/2014/main" id="{833D9BD9-064D-4EE4-A465-26FE2AC7BB73}"/>
                </a:ext>
              </a:extLst>
            </p:cNvPr>
            <p:cNvSpPr/>
            <p:nvPr/>
          </p:nvSpPr>
          <p:spPr>
            <a:xfrm>
              <a:off x="821801" y="3611212"/>
              <a:ext cx="520861" cy="1300601"/>
            </a:xfrm>
            <a:custGeom>
              <a:avLst/>
              <a:gdLst>
                <a:gd name="connsiteX0" fmla="*/ 0 w 873889"/>
                <a:gd name="connsiteY0" fmla="*/ 342537 h 346773"/>
                <a:gd name="connsiteX1" fmla="*/ 254643 w 873889"/>
                <a:gd name="connsiteY1" fmla="*/ 325175 h 346773"/>
                <a:gd name="connsiteX2" fmla="*/ 381965 w 873889"/>
                <a:gd name="connsiteY2" fmla="*/ 174704 h 346773"/>
                <a:gd name="connsiteX3" fmla="*/ 497712 w 873889"/>
                <a:gd name="connsiteY3" fmla="*/ 1084 h 346773"/>
                <a:gd name="connsiteX4" fmla="*/ 625033 w 873889"/>
                <a:gd name="connsiteY4" fmla="*/ 261514 h 346773"/>
                <a:gd name="connsiteX5" fmla="*/ 729205 w 873889"/>
                <a:gd name="connsiteY5" fmla="*/ 325175 h 346773"/>
                <a:gd name="connsiteX6" fmla="*/ 873889 w 873889"/>
                <a:gd name="connsiteY6" fmla="*/ 336749 h 346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3889" h="346773">
                  <a:moveTo>
                    <a:pt x="0" y="342537"/>
                  </a:moveTo>
                  <a:cubicBezTo>
                    <a:pt x="95491" y="347842"/>
                    <a:pt x="190982" y="353147"/>
                    <a:pt x="254643" y="325175"/>
                  </a:cubicBezTo>
                  <a:cubicBezTo>
                    <a:pt x="318304" y="297203"/>
                    <a:pt x="341454" y="228719"/>
                    <a:pt x="381965" y="174704"/>
                  </a:cubicBezTo>
                  <a:cubicBezTo>
                    <a:pt x="422476" y="120689"/>
                    <a:pt x="457201" y="-13384"/>
                    <a:pt x="497712" y="1084"/>
                  </a:cubicBezTo>
                  <a:cubicBezTo>
                    <a:pt x="538223" y="15552"/>
                    <a:pt x="586451" y="207499"/>
                    <a:pt x="625033" y="261514"/>
                  </a:cubicBezTo>
                  <a:cubicBezTo>
                    <a:pt x="663615" y="315529"/>
                    <a:pt x="687729" y="312636"/>
                    <a:pt x="729205" y="325175"/>
                  </a:cubicBezTo>
                  <a:cubicBezTo>
                    <a:pt x="770681" y="337714"/>
                    <a:pt x="822285" y="337231"/>
                    <a:pt x="873889" y="336749"/>
                  </a:cubicBezTo>
                </a:path>
              </a:pathLst>
            </a:custGeom>
            <a:ln w="19050"/>
          </p:spPr>
          <p:style>
            <a:lnRef idx="1">
              <a:schemeClr val="dk1"/>
            </a:lnRef>
            <a:fillRef idx="0">
              <a:schemeClr val="dk1"/>
            </a:fillRef>
            <a:effectRef idx="0">
              <a:schemeClr val="dk1"/>
            </a:effectRef>
            <a:fontRef idx="minor">
              <a:schemeClr val="tx1"/>
            </a:fontRef>
          </p:style>
          <p:txBody>
            <a:bodyPr rtlCol="0" anchor="ctr"/>
            <a:lstStyle/>
            <a:p>
              <a:pPr algn="ctr"/>
              <a:endParaRPr lang="en-GB"/>
            </a:p>
          </p:txBody>
        </p:sp>
        <p:sp>
          <p:nvSpPr>
            <p:cNvPr id="20" name="Freeform: Shape 19">
              <a:extLst>
                <a:ext uri="{FF2B5EF4-FFF2-40B4-BE49-F238E27FC236}">
                  <a16:creationId xmlns:a16="http://schemas.microsoft.com/office/drawing/2014/main" id="{485DD51E-E63D-45B7-B41C-837440C0EFFD}"/>
                </a:ext>
              </a:extLst>
            </p:cNvPr>
            <p:cNvSpPr/>
            <p:nvPr/>
          </p:nvSpPr>
          <p:spPr>
            <a:xfrm>
              <a:off x="647181" y="4420754"/>
              <a:ext cx="1202500" cy="485272"/>
            </a:xfrm>
            <a:custGeom>
              <a:avLst/>
              <a:gdLst>
                <a:gd name="connsiteX0" fmla="*/ 0 w 873889"/>
                <a:gd name="connsiteY0" fmla="*/ 342537 h 346773"/>
                <a:gd name="connsiteX1" fmla="*/ 254643 w 873889"/>
                <a:gd name="connsiteY1" fmla="*/ 325175 h 346773"/>
                <a:gd name="connsiteX2" fmla="*/ 381965 w 873889"/>
                <a:gd name="connsiteY2" fmla="*/ 174704 h 346773"/>
                <a:gd name="connsiteX3" fmla="*/ 497712 w 873889"/>
                <a:gd name="connsiteY3" fmla="*/ 1084 h 346773"/>
                <a:gd name="connsiteX4" fmla="*/ 625033 w 873889"/>
                <a:gd name="connsiteY4" fmla="*/ 261514 h 346773"/>
                <a:gd name="connsiteX5" fmla="*/ 729205 w 873889"/>
                <a:gd name="connsiteY5" fmla="*/ 325175 h 346773"/>
                <a:gd name="connsiteX6" fmla="*/ 873889 w 873889"/>
                <a:gd name="connsiteY6" fmla="*/ 336749 h 346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3889" h="346773">
                  <a:moveTo>
                    <a:pt x="0" y="342537"/>
                  </a:moveTo>
                  <a:cubicBezTo>
                    <a:pt x="95491" y="347842"/>
                    <a:pt x="190982" y="353147"/>
                    <a:pt x="254643" y="325175"/>
                  </a:cubicBezTo>
                  <a:cubicBezTo>
                    <a:pt x="318304" y="297203"/>
                    <a:pt x="341454" y="228719"/>
                    <a:pt x="381965" y="174704"/>
                  </a:cubicBezTo>
                  <a:cubicBezTo>
                    <a:pt x="422476" y="120689"/>
                    <a:pt x="457201" y="-13384"/>
                    <a:pt x="497712" y="1084"/>
                  </a:cubicBezTo>
                  <a:cubicBezTo>
                    <a:pt x="538223" y="15552"/>
                    <a:pt x="586451" y="207499"/>
                    <a:pt x="625033" y="261514"/>
                  </a:cubicBezTo>
                  <a:cubicBezTo>
                    <a:pt x="663615" y="315529"/>
                    <a:pt x="687729" y="312636"/>
                    <a:pt x="729205" y="325175"/>
                  </a:cubicBezTo>
                  <a:cubicBezTo>
                    <a:pt x="770681" y="337714"/>
                    <a:pt x="822285" y="337231"/>
                    <a:pt x="873889" y="336749"/>
                  </a:cubicBezTo>
                </a:path>
              </a:pathLst>
            </a:custGeom>
            <a:ln w="19050"/>
          </p:spPr>
          <p:style>
            <a:lnRef idx="1">
              <a:schemeClr val="dk1"/>
            </a:lnRef>
            <a:fillRef idx="0">
              <a:schemeClr val="dk1"/>
            </a:fillRef>
            <a:effectRef idx="0">
              <a:schemeClr val="dk1"/>
            </a:effectRef>
            <a:fontRef idx="minor">
              <a:schemeClr val="tx1"/>
            </a:fontRef>
          </p:style>
          <p:txBody>
            <a:bodyPr rtlCol="0" anchor="ctr"/>
            <a:lstStyle/>
            <a:p>
              <a:pPr algn="ctr"/>
              <a:endParaRPr lang="en-GB"/>
            </a:p>
          </p:txBody>
        </p:sp>
        <p:sp>
          <p:nvSpPr>
            <p:cNvPr id="21" name="TextBox 20">
              <a:extLst>
                <a:ext uri="{FF2B5EF4-FFF2-40B4-BE49-F238E27FC236}">
                  <a16:creationId xmlns:a16="http://schemas.microsoft.com/office/drawing/2014/main" id="{C20C883F-FB08-41DA-98AB-791E5F0E9568}"/>
                </a:ext>
              </a:extLst>
            </p:cNvPr>
            <p:cNvSpPr txBox="1"/>
            <p:nvPr/>
          </p:nvSpPr>
          <p:spPr>
            <a:xfrm>
              <a:off x="1131289" y="3553778"/>
              <a:ext cx="497038" cy="276999"/>
            </a:xfrm>
            <a:prstGeom prst="rect">
              <a:avLst/>
            </a:prstGeom>
            <a:noFill/>
          </p:spPr>
          <p:txBody>
            <a:bodyPr wrap="square" rtlCol="0">
              <a:spAutoFit/>
            </a:bodyPr>
            <a:lstStyle/>
            <a:p>
              <a:r>
                <a:rPr lang="en-GB" sz="1200" dirty="0"/>
                <a:t>G1</a:t>
              </a:r>
            </a:p>
          </p:txBody>
        </p:sp>
        <p:sp>
          <p:nvSpPr>
            <p:cNvPr id="22" name="TextBox 21">
              <a:extLst>
                <a:ext uri="{FF2B5EF4-FFF2-40B4-BE49-F238E27FC236}">
                  <a16:creationId xmlns:a16="http://schemas.microsoft.com/office/drawing/2014/main" id="{91006AA5-5257-4E4B-9184-09886BDFE432}"/>
                </a:ext>
              </a:extLst>
            </p:cNvPr>
            <p:cNvSpPr txBox="1"/>
            <p:nvPr/>
          </p:nvSpPr>
          <p:spPr>
            <a:xfrm>
              <a:off x="1379808" y="4234712"/>
              <a:ext cx="497038" cy="276999"/>
            </a:xfrm>
            <a:prstGeom prst="rect">
              <a:avLst/>
            </a:prstGeom>
            <a:noFill/>
          </p:spPr>
          <p:txBody>
            <a:bodyPr wrap="square" rtlCol="0">
              <a:spAutoFit/>
            </a:bodyPr>
            <a:lstStyle/>
            <a:p>
              <a:r>
                <a:rPr lang="en-GB" sz="1200" dirty="0"/>
                <a:t>G2</a:t>
              </a:r>
            </a:p>
          </p:txBody>
        </p:sp>
        <p:sp>
          <p:nvSpPr>
            <p:cNvPr id="31" name="TextBox 30">
              <a:extLst>
                <a:ext uri="{FF2B5EF4-FFF2-40B4-BE49-F238E27FC236}">
                  <a16:creationId xmlns:a16="http://schemas.microsoft.com/office/drawing/2014/main" id="{66CBD92D-6BCA-427E-8323-89A9B85013C6}"/>
                </a:ext>
              </a:extLst>
            </p:cNvPr>
            <p:cNvSpPr txBox="1"/>
            <p:nvPr/>
          </p:nvSpPr>
          <p:spPr>
            <a:xfrm>
              <a:off x="752615" y="3131749"/>
              <a:ext cx="2042672" cy="276999"/>
            </a:xfrm>
            <a:prstGeom prst="rect">
              <a:avLst/>
            </a:prstGeom>
            <a:noFill/>
          </p:spPr>
          <p:txBody>
            <a:bodyPr wrap="square" rtlCol="0">
              <a:spAutoFit/>
            </a:bodyPr>
            <a:lstStyle/>
            <a:p>
              <a:r>
                <a:rPr lang="en-GB" sz="1200" dirty="0"/>
                <a:t>Fluorescent DNA Stain</a:t>
              </a:r>
            </a:p>
          </p:txBody>
        </p:sp>
      </p:grpSp>
      <p:sp>
        <p:nvSpPr>
          <p:cNvPr id="32" name="TextBox 31">
            <a:extLst>
              <a:ext uri="{FF2B5EF4-FFF2-40B4-BE49-F238E27FC236}">
                <a16:creationId xmlns:a16="http://schemas.microsoft.com/office/drawing/2014/main" id="{D4EEC515-CD9C-4B9F-8E9C-AC45380EB94F}"/>
              </a:ext>
            </a:extLst>
          </p:cNvPr>
          <p:cNvSpPr txBox="1"/>
          <p:nvPr/>
        </p:nvSpPr>
        <p:spPr>
          <a:xfrm>
            <a:off x="6637587" y="862504"/>
            <a:ext cx="2042672" cy="276999"/>
          </a:xfrm>
          <a:prstGeom prst="rect">
            <a:avLst/>
          </a:prstGeom>
          <a:noFill/>
        </p:spPr>
        <p:txBody>
          <a:bodyPr wrap="square" rtlCol="0">
            <a:spAutoFit/>
          </a:bodyPr>
          <a:lstStyle/>
          <a:p>
            <a:r>
              <a:rPr lang="en-GB" sz="1200" dirty="0"/>
              <a:t>Label free measurement</a:t>
            </a:r>
          </a:p>
        </p:txBody>
      </p:sp>
      <p:pic>
        <p:nvPicPr>
          <p:cNvPr id="24" name="Picture 23">
            <a:extLst>
              <a:ext uri="{FF2B5EF4-FFF2-40B4-BE49-F238E27FC236}">
                <a16:creationId xmlns:a16="http://schemas.microsoft.com/office/drawing/2014/main" id="{7A3F14ED-AF75-483C-A2C8-8C24CD334576}"/>
              </a:ext>
            </a:extLst>
          </p:cNvPr>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6374248" y="3520060"/>
            <a:ext cx="924653" cy="829698"/>
          </a:xfrm>
          <a:prstGeom prst="rect">
            <a:avLst/>
          </a:prstGeom>
        </p:spPr>
      </p:pic>
      <p:grpSp>
        <p:nvGrpSpPr>
          <p:cNvPr id="5" name="Group 4">
            <a:extLst>
              <a:ext uri="{FF2B5EF4-FFF2-40B4-BE49-F238E27FC236}">
                <a16:creationId xmlns:a16="http://schemas.microsoft.com/office/drawing/2014/main" id="{0FF08FE3-A3B9-4621-8CA8-0A441D1FE95F}"/>
              </a:ext>
            </a:extLst>
          </p:cNvPr>
          <p:cNvGrpSpPr/>
          <p:nvPr/>
        </p:nvGrpSpPr>
        <p:grpSpPr>
          <a:xfrm>
            <a:off x="611311" y="3092147"/>
            <a:ext cx="1988619" cy="1716539"/>
            <a:chOff x="364669" y="477529"/>
            <a:chExt cx="2983163" cy="2575011"/>
          </a:xfrm>
        </p:grpSpPr>
        <p:pic>
          <p:nvPicPr>
            <p:cNvPr id="25" name="Picture 24">
              <a:extLst>
                <a:ext uri="{FF2B5EF4-FFF2-40B4-BE49-F238E27FC236}">
                  <a16:creationId xmlns:a16="http://schemas.microsoft.com/office/drawing/2014/main" id="{6C5936F2-EC4B-41E8-9CBA-58AB8CD20245}"/>
                </a:ext>
              </a:extLst>
            </p:cNvPr>
            <p:cNvPicPr>
              <a:picLocks noChangeAspect="1"/>
            </p:cNvPicPr>
            <p:nvPr/>
          </p:nvPicPr>
          <p:blipFill rotWithShape="1">
            <a:blip r:embed="rId9" cstate="screen">
              <a:extLst>
                <a:ext uri="{28A0092B-C50C-407E-A947-70E740481C1C}">
                  <a14:useLocalDpi xmlns:a14="http://schemas.microsoft.com/office/drawing/2010/main"/>
                </a:ext>
              </a:extLst>
            </a:blip>
            <a:srcRect/>
            <a:stretch/>
          </p:blipFill>
          <p:spPr>
            <a:xfrm>
              <a:off x="364669" y="477529"/>
              <a:ext cx="2917141" cy="2575011"/>
            </a:xfrm>
            <a:prstGeom prst="rect">
              <a:avLst/>
            </a:prstGeom>
          </p:spPr>
        </p:pic>
        <p:sp>
          <p:nvSpPr>
            <p:cNvPr id="4" name="Rectangle 3">
              <a:extLst>
                <a:ext uri="{FF2B5EF4-FFF2-40B4-BE49-F238E27FC236}">
                  <a16:creationId xmlns:a16="http://schemas.microsoft.com/office/drawing/2014/main" id="{37D18069-1231-413F-B06D-0F856735047B}"/>
                </a:ext>
              </a:extLst>
            </p:cNvPr>
            <p:cNvSpPr/>
            <p:nvPr/>
          </p:nvSpPr>
          <p:spPr>
            <a:xfrm>
              <a:off x="2951017" y="1254095"/>
              <a:ext cx="396815" cy="48767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pic>
        <p:nvPicPr>
          <p:cNvPr id="33" name="Picture 32">
            <a:extLst>
              <a:ext uri="{FF2B5EF4-FFF2-40B4-BE49-F238E27FC236}">
                <a16:creationId xmlns:a16="http://schemas.microsoft.com/office/drawing/2014/main" id="{0A94679E-1E76-4F11-BA61-E6703CB005FA}"/>
              </a:ext>
            </a:extLst>
          </p:cNvPr>
          <p:cNvPicPr>
            <a:picLocks noChangeAspect="1"/>
          </p:cNvPicPr>
          <p:nvPr/>
        </p:nvPicPr>
        <p:blipFill rotWithShape="1">
          <a:blip r:embed="rId10" cstate="screen">
            <a:extLst>
              <a:ext uri="{28A0092B-C50C-407E-A947-70E740481C1C}">
                <a14:useLocalDpi xmlns:a14="http://schemas.microsoft.com/office/drawing/2010/main"/>
              </a:ext>
            </a:extLst>
          </a:blip>
          <a:srcRect/>
          <a:stretch/>
        </p:blipFill>
        <p:spPr>
          <a:xfrm>
            <a:off x="7485328" y="3520060"/>
            <a:ext cx="924653" cy="829698"/>
          </a:xfrm>
          <a:prstGeom prst="rect">
            <a:avLst/>
          </a:prstGeom>
        </p:spPr>
      </p:pic>
      <p:cxnSp>
        <p:nvCxnSpPr>
          <p:cNvPr id="18" name="Straight Arrow Connector 17">
            <a:extLst>
              <a:ext uri="{FF2B5EF4-FFF2-40B4-BE49-F238E27FC236}">
                <a16:creationId xmlns:a16="http://schemas.microsoft.com/office/drawing/2014/main" id="{FD42248B-9470-40F8-A745-9B16A694A9ED}"/>
              </a:ext>
            </a:extLst>
          </p:cNvPr>
          <p:cNvCxnSpPr>
            <a:cxnSpLocks/>
            <a:stCxn id="24" idx="0"/>
          </p:cNvCxnSpPr>
          <p:nvPr/>
        </p:nvCxnSpPr>
        <p:spPr>
          <a:xfrm flipV="1">
            <a:off x="6836575" y="2697804"/>
            <a:ext cx="199765" cy="822256"/>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35" name="Straight Arrow Connector 34">
            <a:extLst>
              <a:ext uri="{FF2B5EF4-FFF2-40B4-BE49-F238E27FC236}">
                <a16:creationId xmlns:a16="http://schemas.microsoft.com/office/drawing/2014/main" id="{394BBC2F-FB26-455E-9D6C-D388CA68C283}"/>
              </a:ext>
            </a:extLst>
          </p:cNvPr>
          <p:cNvCxnSpPr>
            <a:cxnSpLocks/>
            <a:stCxn id="33" idx="0"/>
          </p:cNvCxnSpPr>
          <p:nvPr/>
        </p:nvCxnSpPr>
        <p:spPr>
          <a:xfrm flipH="1" flipV="1">
            <a:off x="7298901" y="2697804"/>
            <a:ext cx="648754" cy="822256"/>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00884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22" presetClass="entr" presetSubtype="8"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wipe(left)">
                                      <p:cBhvr>
                                        <p:cTn id="16" dur="500"/>
                                        <p:tgtEl>
                                          <p:spTgt spid="9"/>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32"/>
                                        </p:tgtEl>
                                        <p:attrNameLst>
                                          <p:attrName>style.visibility</p:attrName>
                                        </p:attrNameLst>
                                      </p:cBhvr>
                                      <p:to>
                                        <p:strVal val="visible"/>
                                      </p:to>
                                    </p:set>
                                    <p:animEffect transition="in" filter="fade">
                                      <p:cBhvr>
                                        <p:cTn id="20" dur="500"/>
                                        <p:tgtEl>
                                          <p:spTgt spid="32"/>
                                        </p:tgtEl>
                                      </p:cBhvr>
                                    </p:animEffect>
                                  </p:childTnLst>
                                </p:cTn>
                              </p:par>
                              <p:par>
                                <p:cTn id="21" presetID="10" presetClass="entr" presetSubtype="0" fill="hold" nodeType="withEffect">
                                  <p:stCondLst>
                                    <p:cond delay="0"/>
                                  </p:stCondLst>
                                  <p:childTnLst>
                                    <p:set>
                                      <p:cBhvr>
                                        <p:cTn id="22" dur="1" fill="hold">
                                          <p:stCondLst>
                                            <p:cond delay="0"/>
                                          </p:stCondLst>
                                        </p:cTn>
                                        <p:tgtEl>
                                          <p:spTgt spid="27"/>
                                        </p:tgtEl>
                                        <p:attrNameLst>
                                          <p:attrName>style.visibility</p:attrName>
                                        </p:attrNameLst>
                                      </p:cBhvr>
                                      <p:to>
                                        <p:strVal val="visible"/>
                                      </p:to>
                                    </p:set>
                                    <p:animEffect transition="in" filter="fade">
                                      <p:cBhvr>
                                        <p:cTn id="23" dur="500"/>
                                        <p:tgtEl>
                                          <p:spTgt spid="27"/>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3"/>
                                        </p:tgtEl>
                                        <p:attrNameLst>
                                          <p:attrName>style.visibility</p:attrName>
                                        </p:attrNameLst>
                                      </p:cBhvr>
                                      <p:to>
                                        <p:strVal val="visible"/>
                                      </p:to>
                                    </p:set>
                                    <p:animEffect transition="in" filter="fade">
                                      <p:cBhvr>
                                        <p:cTn id="26" dur="500"/>
                                        <p:tgtEl>
                                          <p:spTgt spid="23"/>
                                        </p:tgtEl>
                                      </p:cBhvr>
                                    </p:animEffect>
                                  </p:childTnLst>
                                </p:cTn>
                              </p:par>
                            </p:childTnLst>
                          </p:cTn>
                        </p:par>
                        <p:par>
                          <p:cTn id="27" fill="hold">
                            <p:stCondLst>
                              <p:cond delay="1000"/>
                            </p:stCondLst>
                            <p:childTnLst>
                              <p:par>
                                <p:cTn id="28" presetID="10" presetClass="entr" presetSubtype="0" fill="hold" nodeType="after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fade">
                                      <p:cBhvr>
                                        <p:cTn id="30" dur="500"/>
                                        <p:tgtEl>
                                          <p:spTgt spid="18"/>
                                        </p:tgtEl>
                                      </p:cBhvr>
                                    </p:animEffect>
                                  </p:childTnLst>
                                </p:cTn>
                              </p:par>
                              <p:par>
                                <p:cTn id="31" presetID="10" presetClass="entr" presetSubtype="0" fill="hold" nodeType="withEffect">
                                  <p:stCondLst>
                                    <p:cond delay="0"/>
                                  </p:stCondLst>
                                  <p:childTnLst>
                                    <p:set>
                                      <p:cBhvr>
                                        <p:cTn id="32" dur="1" fill="hold">
                                          <p:stCondLst>
                                            <p:cond delay="0"/>
                                          </p:stCondLst>
                                        </p:cTn>
                                        <p:tgtEl>
                                          <p:spTgt spid="35"/>
                                        </p:tgtEl>
                                        <p:attrNameLst>
                                          <p:attrName>style.visibility</p:attrName>
                                        </p:attrNameLst>
                                      </p:cBhvr>
                                      <p:to>
                                        <p:strVal val="visible"/>
                                      </p:to>
                                    </p:set>
                                    <p:animEffect transition="in" filter="fade">
                                      <p:cBhvr>
                                        <p:cTn id="33"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23" grpId="0" animBg="1"/>
      <p:bldP spid="32"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01F007-F17A-4589-80B5-133EF4B54E6E}"/>
              </a:ext>
            </a:extLst>
          </p:cNvPr>
          <p:cNvSpPr>
            <a:spLocks noGrp="1"/>
          </p:cNvSpPr>
          <p:nvPr>
            <p:ph type="title"/>
          </p:nvPr>
        </p:nvSpPr>
        <p:spPr/>
        <p:txBody>
          <a:bodyPr/>
          <a:lstStyle/>
          <a:p>
            <a:r>
              <a:rPr lang="en-GB" dirty="0"/>
              <a:t>Digital Multiplexing</a:t>
            </a:r>
          </a:p>
        </p:txBody>
      </p:sp>
      <p:sp>
        <p:nvSpPr>
          <p:cNvPr id="3" name="Slide Number Placeholder 2">
            <a:extLst>
              <a:ext uri="{FF2B5EF4-FFF2-40B4-BE49-F238E27FC236}">
                <a16:creationId xmlns:a16="http://schemas.microsoft.com/office/drawing/2014/main" id="{E7FFC0A6-130B-4F91-865E-598DA423DD71}"/>
              </a:ext>
            </a:extLst>
          </p:cNvPr>
          <p:cNvSpPr>
            <a:spLocks noGrp="1"/>
          </p:cNvSpPr>
          <p:nvPr>
            <p:ph type="sldNum" sz="quarter" idx="4"/>
          </p:nvPr>
        </p:nvSpPr>
        <p:spPr/>
        <p:txBody>
          <a:bodyPr/>
          <a:lstStyle/>
          <a:p>
            <a:fld id="{3C4F54F3-C349-4609-AFEE-01462D5C7942}" type="slidenum">
              <a:rPr lang="en-GB" smtClean="0"/>
              <a:pPr/>
              <a:t>38</a:t>
            </a:fld>
            <a:endParaRPr lang="en-GB" dirty="0"/>
          </a:p>
        </p:txBody>
      </p:sp>
      <p:sp>
        <p:nvSpPr>
          <p:cNvPr id="13" name="TextBox 12">
            <a:extLst>
              <a:ext uri="{FF2B5EF4-FFF2-40B4-BE49-F238E27FC236}">
                <a16:creationId xmlns:a16="http://schemas.microsoft.com/office/drawing/2014/main" id="{7340B2AE-3CE5-408C-9196-906C2BE6BA35}"/>
              </a:ext>
            </a:extLst>
          </p:cNvPr>
          <p:cNvSpPr txBox="1"/>
          <p:nvPr/>
        </p:nvSpPr>
        <p:spPr>
          <a:xfrm>
            <a:off x="6090718" y="790665"/>
            <a:ext cx="2953719" cy="3046988"/>
          </a:xfrm>
          <a:prstGeom prst="rect">
            <a:avLst/>
          </a:prstGeom>
          <a:noFill/>
        </p:spPr>
        <p:txBody>
          <a:bodyPr wrap="square" rtlCol="0">
            <a:spAutoFit/>
          </a:bodyPr>
          <a:lstStyle/>
          <a:p>
            <a:pPr marL="285750" indent="-285750">
              <a:spcAft>
                <a:spcPts val="1200"/>
              </a:spcAft>
              <a:buFont typeface="Wingdings" panose="05000000000000000000" pitchFamily="2" charset="2"/>
              <a:buChar char="ü"/>
            </a:pPr>
            <a:r>
              <a:rPr lang="en-GB" sz="1600" b="1" dirty="0"/>
              <a:t>Reduce cost </a:t>
            </a:r>
            <a:r>
              <a:rPr lang="en-GB" sz="1600" dirty="0"/>
              <a:t>of reagents and preparation time by &gt;50%</a:t>
            </a:r>
          </a:p>
          <a:p>
            <a:pPr marL="285750" indent="-285750">
              <a:spcAft>
                <a:spcPts val="1200"/>
              </a:spcAft>
              <a:buFont typeface="Wingdings" panose="05000000000000000000" pitchFamily="2" charset="2"/>
              <a:buChar char="ü"/>
            </a:pPr>
            <a:r>
              <a:rPr lang="en-GB" sz="1600" dirty="0"/>
              <a:t>Reserve microscope channels for </a:t>
            </a:r>
            <a:r>
              <a:rPr lang="en-GB" sz="1600" b="1" dirty="0"/>
              <a:t>more relevant biology</a:t>
            </a:r>
          </a:p>
          <a:p>
            <a:pPr marL="285750" indent="-285750">
              <a:spcAft>
                <a:spcPts val="1200"/>
              </a:spcAft>
              <a:buFont typeface="Wingdings" panose="05000000000000000000" pitchFamily="2" charset="2"/>
              <a:buChar char="ü"/>
            </a:pPr>
            <a:r>
              <a:rPr lang="en-GB" sz="1600" b="1" dirty="0"/>
              <a:t>Live imaging </a:t>
            </a:r>
            <a:r>
              <a:rPr lang="en-GB" sz="1600" dirty="0"/>
              <a:t>without expensive cell engineering – new possibilities</a:t>
            </a:r>
          </a:p>
          <a:p>
            <a:pPr marL="285750" indent="-285750">
              <a:buFont typeface="Wingdings" panose="05000000000000000000" pitchFamily="2" charset="2"/>
              <a:buChar char="ü"/>
            </a:pPr>
            <a:endParaRPr lang="en-GB" dirty="0"/>
          </a:p>
        </p:txBody>
      </p:sp>
      <p:sp>
        <p:nvSpPr>
          <p:cNvPr id="4" name="TextBox 3">
            <a:extLst>
              <a:ext uri="{FF2B5EF4-FFF2-40B4-BE49-F238E27FC236}">
                <a16:creationId xmlns:a16="http://schemas.microsoft.com/office/drawing/2014/main" id="{BD293D37-8ED9-43CD-8625-20B38797A16A}"/>
              </a:ext>
            </a:extLst>
          </p:cNvPr>
          <p:cNvSpPr txBox="1"/>
          <p:nvPr/>
        </p:nvSpPr>
        <p:spPr>
          <a:xfrm>
            <a:off x="237062" y="534286"/>
            <a:ext cx="6569059" cy="338554"/>
          </a:xfrm>
          <a:prstGeom prst="rect">
            <a:avLst/>
          </a:prstGeom>
          <a:noFill/>
        </p:spPr>
        <p:txBody>
          <a:bodyPr wrap="square" rtlCol="0">
            <a:spAutoFit/>
          </a:bodyPr>
          <a:lstStyle/>
          <a:p>
            <a:r>
              <a:rPr lang="en-GB" sz="1600" b="1" dirty="0"/>
              <a:t>Predict panel of biomarkers directly from label-free images</a:t>
            </a:r>
          </a:p>
        </p:txBody>
      </p:sp>
      <p:pic>
        <p:nvPicPr>
          <p:cNvPr id="21" name="Picture 20">
            <a:extLst>
              <a:ext uri="{FF2B5EF4-FFF2-40B4-BE49-F238E27FC236}">
                <a16:creationId xmlns:a16="http://schemas.microsoft.com/office/drawing/2014/main" id="{A0CA583F-1E5E-49BB-8971-5A6EEA48EB1C}"/>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4000" contrast="-3000"/>
                    </a14:imgEffect>
                  </a14:imgLayer>
                </a14:imgProps>
              </a:ext>
            </a:extLst>
          </a:blip>
          <a:stretch>
            <a:fillRect/>
          </a:stretch>
        </p:blipFill>
        <p:spPr>
          <a:xfrm>
            <a:off x="3233766" y="981797"/>
            <a:ext cx="2608327" cy="2574453"/>
          </a:xfrm>
          <a:prstGeom prst="rect">
            <a:avLst/>
          </a:prstGeom>
        </p:spPr>
      </p:pic>
      <p:pic>
        <p:nvPicPr>
          <p:cNvPr id="23" name="Picture 22">
            <a:extLst>
              <a:ext uri="{FF2B5EF4-FFF2-40B4-BE49-F238E27FC236}">
                <a16:creationId xmlns:a16="http://schemas.microsoft.com/office/drawing/2014/main" id="{DAFC35B8-72F9-4F04-9B12-1764B7C40934}"/>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079686" y="3583708"/>
            <a:ext cx="1520912" cy="1501160"/>
          </a:xfrm>
          <a:prstGeom prst="rect">
            <a:avLst/>
          </a:prstGeom>
        </p:spPr>
      </p:pic>
      <p:pic>
        <p:nvPicPr>
          <p:cNvPr id="24" name="Picture 23">
            <a:extLst>
              <a:ext uri="{FF2B5EF4-FFF2-40B4-BE49-F238E27FC236}">
                <a16:creationId xmlns:a16="http://schemas.microsoft.com/office/drawing/2014/main" id="{C8431703-D5E3-45E6-BD09-85DEC0D512AF}"/>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2133017" y="3585617"/>
            <a:ext cx="1526368" cy="1506545"/>
          </a:xfrm>
          <a:prstGeom prst="rect">
            <a:avLst/>
          </a:prstGeom>
        </p:spPr>
      </p:pic>
      <p:pic>
        <p:nvPicPr>
          <p:cNvPr id="25" name="Picture 24">
            <a:extLst>
              <a:ext uri="{FF2B5EF4-FFF2-40B4-BE49-F238E27FC236}">
                <a16:creationId xmlns:a16="http://schemas.microsoft.com/office/drawing/2014/main" id="{0CC0FF06-94EC-42A1-AF11-11E2FE5011DD}"/>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3191804" y="3585617"/>
            <a:ext cx="1526368" cy="1506545"/>
          </a:xfrm>
          <a:prstGeom prst="rect">
            <a:avLst/>
          </a:prstGeom>
        </p:spPr>
      </p:pic>
      <p:pic>
        <p:nvPicPr>
          <p:cNvPr id="27" name="Picture 26">
            <a:extLst>
              <a:ext uri="{FF2B5EF4-FFF2-40B4-BE49-F238E27FC236}">
                <a16:creationId xmlns:a16="http://schemas.microsoft.com/office/drawing/2014/main" id="{47ACADA9-E020-4B38-9C39-E609CB9E9928}"/>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4172382" y="3580349"/>
            <a:ext cx="1527348" cy="1507512"/>
          </a:xfrm>
          <a:prstGeom prst="rect">
            <a:avLst/>
          </a:prstGeom>
        </p:spPr>
      </p:pic>
      <p:pic>
        <p:nvPicPr>
          <p:cNvPr id="26" name="Picture 25">
            <a:extLst>
              <a:ext uri="{FF2B5EF4-FFF2-40B4-BE49-F238E27FC236}">
                <a16:creationId xmlns:a16="http://schemas.microsoft.com/office/drawing/2014/main" id="{A96915CA-DC67-4B94-8184-18E29E5058CF}"/>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5097959" y="3577356"/>
            <a:ext cx="1527348" cy="1507512"/>
          </a:xfrm>
          <a:prstGeom prst="rect">
            <a:avLst/>
          </a:prstGeom>
        </p:spPr>
      </p:pic>
      <p:pic>
        <p:nvPicPr>
          <p:cNvPr id="28" name="Picture 27">
            <a:extLst>
              <a:ext uri="{FF2B5EF4-FFF2-40B4-BE49-F238E27FC236}">
                <a16:creationId xmlns:a16="http://schemas.microsoft.com/office/drawing/2014/main" id="{D9CE819B-326A-43FE-BDCF-74AD5D697687}"/>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5995485" y="3581658"/>
            <a:ext cx="1527348" cy="1507512"/>
          </a:xfrm>
          <a:prstGeom prst="rect">
            <a:avLst/>
          </a:prstGeom>
        </p:spPr>
      </p:pic>
      <p:graphicFrame>
        <p:nvGraphicFramePr>
          <p:cNvPr id="5" name="Diagram 4">
            <a:extLst>
              <a:ext uri="{FF2B5EF4-FFF2-40B4-BE49-F238E27FC236}">
                <a16:creationId xmlns:a16="http://schemas.microsoft.com/office/drawing/2014/main" id="{86F26BFC-B0CF-4788-A6D5-FE5245276D1D}"/>
              </a:ext>
            </a:extLst>
          </p:cNvPr>
          <p:cNvGraphicFramePr/>
          <p:nvPr>
            <p:custDataLst>
              <p:tags r:id="rId1"/>
            </p:custDataLst>
            <p:extLst/>
          </p:nvPr>
        </p:nvGraphicFramePr>
        <p:xfrm>
          <a:off x="823596" y="1018907"/>
          <a:ext cx="2033091" cy="2500232"/>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Tree>
    <p:extLst>
      <p:ext uri="{BB962C8B-B14F-4D97-AF65-F5344CB8AC3E}">
        <p14:creationId xmlns:p14="http://schemas.microsoft.com/office/powerpoint/2010/main" val="631313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528"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p:cTn id="7" dur="500" fill="hold"/>
                                        <p:tgtEl>
                                          <p:spTgt spid="23"/>
                                        </p:tgtEl>
                                        <p:attrNameLst>
                                          <p:attrName>ppt_w</p:attrName>
                                        </p:attrNameLst>
                                      </p:cBhvr>
                                      <p:tavLst>
                                        <p:tav tm="0">
                                          <p:val>
                                            <p:fltVal val="0"/>
                                          </p:val>
                                        </p:tav>
                                        <p:tav tm="100000">
                                          <p:val>
                                            <p:strVal val="#ppt_w"/>
                                          </p:val>
                                        </p:tav>
                                      </p:tavLst>
                                    </p:anim>
                                    <p:anim calcmode="lin" valueType="num">
                                      <p:cBhvr>
                                        <p:cTn id="8" dur="500" fill="hold"/>
                                        <p:tgtEl>
                                          <p:spTgt spid="23"/>
                                        </p:tgtEl>
                                        <p:attrNameLst>
                                          <p:attrName>ppt_h</p:attrName>
                                        </p:attrNameLst>
                                      </p:cBhvr>
                                      <p:tavLst>
                                        <p:tav tm="0">
                                          <p:val>
                                            <p:fltVal val="0"/>
                                          </p:val>
                                        </p:tav>
                                        <p:tav tm="100000">
                                          <p:val>
                                            <p:strVal val="#ppt_h"/>
                                          </p:val>
                                        </p:tav>
                                      </p:tavLst>
                                    </p:anim>
                                    <p:animEffect transition="in" filter="fade">
                                      <p:cBhvr>
                                        <p:cTn id="9" dur="500"/>
                                        <p:tgtEl>
                                          <p:spTgt spid="23"/>
                                        </p:tgtEl>
                                      </p:cBhvr>
                                    </p:animEffect>
                                    <p:anim calcmode="lin" valueType="num">
                                      <p:cBhvr>
                                        <p:cTn id="10" dur="500" fill="hold"/>
                                        <p:tgtEl>
                                          <p:spTgt spid="23"/>
                                        </p:tgtEl>
                                        <p:attrNameLst>
                                          <p:attrName>ppt_x</p:attrName>
                                        </p:attrNameLst>
                                      </p:cBhvr>
                                      <p:tavLst>
                                        <p:tav tm="0">
                                          <p:val>
                                            <p:fltVal val="0.5"/>
                                          </p:val>
                                        </p:tav>
                                        <p:tav tm="100000">
                                          <p:val>
                                            <p:strVal val="#ppt_x"/>
                                          </p:val>
                                        </p:tav>
                                      </p:tavLst>
                                    </p:anim>
                                    <p:anim calcmode="lin" valueType="num">
                                      <p:cBhvr>
                                        <p:cTn id="11" dur="500" fill="hold"/>
                                        <p:tgtEl>
                                          <p:spTgt spid="23"/>
                                        </p:tgtEl>
                                        <p:attrNameLst>
                                          <p:attrName>ppt_y</p:attrName>
                                        </p:attrNameLst>
                                      </p:cBhvr>
                                      <p:tavLst>
                                        <p:tav tm="0">
                                          <p:val>
                                            <p:fltVal val="0.5"/>
                                          </p:val>
                                        </p:tav>
                                        <p:tav tm="100000">
                                          <p:val>
                                            <p:strVal val="#ppt_y"/>
                                          </p:val>
                                        </p:tav>
                                      </p:tavLst>
                                    </p:anim>
                                  </p:childTnLst>
                                </p:cTn>
                              </p:par>
                              <p:par>
                                <p:cTn id="12" presetID="10" presetClass="entr" presetSubtype="0" fill="hold" grpId="0" nodeType="withEffect">
                                  <p:stCondLst>
                                    <p:cond delay="0"/>
                                  </p:stCondLst>
                                  <p:childTnLst>
                                    <p:set>
                                      <p:cBhvr>
                                        <p:cTn id="13" dur="1" fill="hold">
                                          <p:stCondLst>
                                            <p:cond delay="0"/>
                                          </p:stCondLst>
                                        </p:cTn>
                                        <p:tgtEl>
                                          <p:spTgt spid="5">
                                            <p:graphicEl>
                                              <a:dgm id="{586B4CF6-C3BA-4419-9178-42FFFAF655BB}"/>
                                            </p:graphicEl>
                                          </p:spTgt>
                                        </p:tgtEl>
                                        <p:attrNameLst>
                                          <p:attrName>style.visibility</p:attrName>
                                        </p:attrNameLst>
                                      </p:cBhvr>
                                      <p:to>
                                        <p:strVal val="visible"/>
                                      </p:to>
                                    </p:set>
                                    <p:animEffect transition="in" filter="fade">
                                      <p:cBhvr>
                                        <p:cTn id="14" dur="500"/>
                                        <p:tgtEl>
                                          <p:spTgt spid="5">
                                            <p:graphicEl>
                                              <a:dgm id="{586B4CF6-C3BA-4419-9178-42FFFAF655BB}"/>
                                            </p:graphicEl>
                                          </p:spTgt>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5">
                                            <p:graphicEl>
                                              <a:dgm id="{27F31FAE-CBA4-48D6-AD87-1D78C8DC8437}"/>
                                            </p:graphicEl>
                                          </p:spTgt>
                                        </p:tgtEl>
                                        <p:attrNameLst>
                                          <p:attrName>style.visibility</p:attrName>
                                        </p:attrNameLst>
                                      </p:cBhvr>
                                      <p:to>
                                        <p:strVal val="visible"/>
                                      </p:to>
                                    </p:set>
                                    <p:animEffect transition="in" filter="fade">
                                      <p:cBhvr>
                                        <p:cTn id="17" dur="500"/>
                                        <p:tgtEl>
                                          <p:spTgt spid="5">
                                            <p:graphicEl>
                                              <a:dgm id="{27F31FAE-CBA4-48D6-AD87-1D78C8DC8437}"/>
                                            </p:graphicEl>
                                          </p:spTgt>
                                        </p:tgtEl>
                                      </p:cBhvr>
                                    </p:animEffect>
                                  </p:childTnLst>
                                </p:cTn>
                              </p:par>
                              <p:par>
                                <p:cTn id="18" presetID="53" presetClass="entr" presetSubtype="528" fill="hold" nodeType="withEffect">
                                  <p:stCondLst>
                                    <p:cond delay="2000"/>
                                  </p:stCondLst>
                                  <p:childTnLst>
                                    <p:set>
                                      <p:cBhvr>
                                        <p:cTn id="19" dur="1" fill="hold">
                                          <p:stCondLst>
                                            <p:cond delay="0"/>
                                          </p:stCondLst>
                                        </p:cTn>
                                        <p:tgtEl>
                                          <p:spTgt spid="24"/>
                                        </p:tgtEl>
                                        <p:attrNameLst>
                                          <p:attrName>style.visibility</p:attrName>
                                        </p:attrNameLst>
                                      </p:cBhvr>
                                      <p:to>
                                        <p:strVal val="visible"/>
                                      </p:to>
                                    </p:set>
                                    <p:anim calcmode="lin" valueType="num">
                                      <p:cBhvr>
                                        <p:cTn id="20" dur="500" fill="hold"/>
                                        <p:tgtEl>
                                          <p:spTgt spid="24"/>
                                        </p:tgtEl>
                                        <p:attrNameLst>
                                          <p:attrName>ppt_w</p:attrName>
                                        </p:attrNameLst>
                                      </p:cBhvr>
                                      <p:tavLst>
                                        <p:tav tm="0">
                                          <p:val>
                                            <p:fltVal val="0"/>
                                          </p:val>
                                        </p:tav>
                                        <p:tav tm="100000">
                                          <p:val>
                                            <p:strVal val="#ppt_w"/>
                                          </p:val>
                                        </p:tav>
                                      </p:tavLst>
                                    </p:anim>
                                    <p:anim calcmode="lin" valueType="num">
                                      <p:cBhvr>
                                        <p:cTn id="21" dur="500" fill="hold"/>
                                        <p:tgtEl>
                                          <p:spTgt spid="24"/>
                                        </p:tgtEl>
                                        <p:attrNameLst>
                                          <p:attrName>ppt_h</p:attrName>
                                        </p:attrNameLst>
                                      </p:cBhvr>
                                      <p:tavLst>
                                        <p:tav tm="0">
                                          <p:val>
                                            <p:fltVal val="0"/>
                                          </p:val>
                                        </p:tav>
                                        <p:tav tm="100000">
                                          <p:val>
                                            <p:strVal val="#ppt_h"/>
                                          </p:val>
                                        </p:tav>
                                      </p:tavLst>
                                    </p:anim>
                                    <p:animEffect transition="in" filter="fade">
                                      <p:cBhvr>
                                        <p:cTn id="22" dur="500"/>
                                        <p:tgtEl>
                                          <p:spTgt spid="24"/>
                                        </p:tgtEl>
                                      </p:cBhvr>
                                    </p:animEffect>
                                    <p:anim calcmode="lin" valueType="num">
                                      <p:cBhvr>
                                        <p:cTn id="23" dur="500" fill="hold"/>
                                        <p:tgtEl>
                                          <p:spTgt spid="24"/>
                                        </p:tgtEl>
                                        <p:attrNameLst>
                                          <p:attrName>ppt_x</p:attrName>
                                        </p:attrNameLst>
                                      </p:cBhvr>
                                      <p:tavLst>
                                        <p:tav tm="0">
                                          <p:val>
                                            <p:fltVal val="0.5"/>
                                          </p:val>
                                        </p:tav>
                                        <p:tav tm="100000">
                                          <p:val>
                                            <p:strVal val="#ppt_x"/>
                                          </p:val>
                                        </p:tav>
                                      </p:tavLst>
                                    </p:anim>
                                    <p:anim calcmode="lin" valueType="num">
                                      <p:cBhvr>
                                        <p:cTn id="24" dur="500" fill="hold"/>
                                        <p:tgtEl>
                                          <p:spTgt spid="24"/>
                                        </p:tgtEl>
                                        <p:attrNameLst>
                                          <p:attrName>ppt_y</p:attrName>
                                        </p:attrNameLst>
                                      </p:cBhvr>
                                      <p:tavLst>
                                        <p:tav tm="0">
                                          <p:val>
                                            <p:fltVal val="0.5"/>
                                          </p:val>
                                        </p:tav>
                                        <p:tav tm="100000">
                                          <p:val>
                                            <p:strVal val="#ppt_y"/>
                                          </p:val>
                                        </p:tav>
                                      </p:tavLst>
                                    </p:anim>
                                  </p:childTnLst>
                                </p:cTn>
                              </p:par>
                              <p:par>
                                <p:cTn id="25" presetID="10" presetClass="entr" presetSubtype="0" fill="hold" grpId="0" nodeType="withEffect">
                                  <p:stCondLst>
                                    <p:cond delay="2000"/>
                                  </p:stCondLst>
                                  <p:childTnLst>
                                    <p:set>
                                      <p:cBhvr>
                                        <p:cTn id="26" dur="1" fill="hold">
                                          <p:stCondLst>
                                            <p:cond delay="0"/>
                                          </p:stCondLst>
                                        </p:cTn>
                                        <p:tgtEl>
                                          <p:spTgt spid="5">
                                            <p:graphicEl>
                                              <a:dgm id="{0189D36F-B74D-4454-B589-6D95EEB4B40C}"/>
                                            </p:graphicEl>
                                          </p:spTgt>
                                        </p:tgtEl>
                                        <p:attrNameLst>
                                          <p:attrName>style.visibility</p:attrName>
                                        </p:attrNameLst>
                                      </p:cBhvr>
                                      <p:to>
                                        <p:strVal val="visible"/>
                                      </p:to>
                                    </p:set>
                                    <p:animEffect transition="in" filter="fade">
                                      <p:cBhvr>
                                        <p:cTn id="27" dur="500"/>
                                        <p:tgtEl>
                                          <p:spTgt spid="5">
                                            <p:graphicEl>
                                              <a:dgm id="{0189D36F-B74D-4454-B589-6D95EEB4B40C}"/>
                                            </p:graphicEl>
                                          </p:spTgt>
                                        </p:tgtEl>
                                      </p:cBhvr>
                                    </p:animEffect>
                                  </p:childTnLst>
                                </p:cTn>
                              </p:par>
                              <p:par>
                                <p:cTn id="28" presetID="10" presetClass="entr" presetSubtype="0" fill="hold" grpId="0" nodeType="withEffect">
                                  <p:stCondLst>
                                    <p:cond delay="2000"/>
                                  </p:stCondLst>
                                  <p:childTnLst>
                                    <p:set>
                                      <p:cBhvr>
                                        <p:cTn id="29" dur="1" fill="hold">
                                          <p:stCondLst>
                                            <p:cond delay="0"/>
                                          </p:stCondLst>
                                        </p:cTn>
                                        <p:tgtEl>
                                          <p:spTgt spid="5">
                                            <p:graphicEl>
                                              <a:dgm id="{B323146A-CF17-4D11-A230-75534FBEC20C}"/>
                                            </p:graphicEl>
                                          </p:spTgt>
                                        </p:tgtEl>
                                        <p:attrNameLst>
                                          <p:attrName>style.visibility</p:attrName>
                                        </p:attrNameLst>
                                      </p:cBhvr>
                                      <p:to>
                                        <p:strVal val="visible"/>
                                      </p:to>
                                    </p:set>
                                    <p:animEffect transition="in" filter="fade">
                                      <p:cBhvr>
                                        <p:cTn id="30" dur="500"/>
                                        <p:tgtEl>
                                          <p:spTgt spid="5">
                                            <p:graphicEl>
                                              <a:dgm id="{B323146A-CF17-4D11-A230-75534FBEC20C}"/>
                                            </p:graphicEl>
                                          </p:spTgt>
                                        </p:tgtEl>
                                      </p:cBhvr>
                                    </p:animEffect>
                                  </p:childTnLst>
                                </p:cTn>
                              </p:par>
                              <p:par>
                                <p:cTn id="31" presetID="53" presetClass="entr" presetSubtype="528" fill="hold" nodeType="withEffect">
                                  <p:stCondLst>
                                    <p:cond delay="3800"/>
                                  </p:stCondLst>
                                  <p:childTnLst>
                                    <p:set>
                                      <p:cBhvr>
                                        <p:cTn id="32" dur="1" fill="hold">
                                          <p:stCondLst>
                                            <p:cond delay="0"/>
                                          </p:stCondLst>
                                        </p:cTn>
                                        <p:tgtEl>
                                          <p:spTgt spid="25"/>
                                        </p:tgtEl>
                                        <p:attrNameLst>
                                          <p:attrName>style.visibility</p:attrName>
                                        </p:attrNameLst>
                                      </p:cBhvr>
                                      <p:to>
                                        <p:strVal val="visible"/>
                                      </p:to>
                                    </p:set>
                                    <p:anim calcmode="lin" valueType="num">
                                      <p:cBhvr>
                                        <p:cTn id="33" dur="500" fill="hold"/>
                                        <p:tgtEl>
                                          <p:spTgt spid="25"/>
                                        </p:tgtEl>
                                        <p:attrNameLst>
                                          <p:attrName>ppt_w</p:attrName>
                                        </p:attrNameLst>
                                      </p:cBhvr>
                                      <p:tavLst>
                                        <p:tav tm="0">
                                          <p:val>
                                            <p:fltVal val="0"/>
                                          </p:val>
                                        </p:tav>
                                        <p:tav tm="100000">
                                          <p:val>
                                            <p:strVal val="#ppt_w"/>
                                          </p:val>
                                        </p:tav>
                                      </p:tavLst>
                                    </p:anim>
                                    <p:anim calcmode="lin" valueType="num">
                                      <p:cBhvr>
                                        <p:cTn id="34" dur="500" fill="hold"/>
                                        <p:tgtEl>
                                          <p:spTgt spid="25"/>
                                        </p:tgtEl>
                                        <p:attrNameLst>
                                          <p:attrName>ppt_h</p:attrName>
                                        </p:attrNameLst>
                                      </p:cBhvr>
                                      <p:tavLst>
                                        <p:tav tm="0">
                                          <p:val>
                                            <p:fltVal val="0"/>
                                          </p:val>
                                        </p:tav>
                                        <p:tav tm="100000">
                                          <p:val>
                                            <p:strVal val="#ppt_h"/>
                                          </p:val>
                                        </p:tav>
                                      </p:tavLst>
                                    </p:anim>
                                    <p:animEffect transition="in" filter="fade">
                                      <p:cBhvr>
                                        <p:cTn id="35" dur="500"/>
                                        <p:tgtEl>
                                          <p:spTgt spid="25"/>
                                        </p:tgtEl>
                                      </p:cBhvr>
                                    </p:animEffect>
                                    <p:anim calcmode="lin" valueType="num">
                                      <p:cBhvr>
                                        <p:cTn id="36" dur="500" fill="hold"/>
                                        <p:tgtEl>
                                          <p:spTgt spid="25"/>
                                        </p:tgtEl>
                                        <p:attrNameLst>
                                          <p:attrName>ppt_x</p:attrName>
                                        </p:attrNameLst>
                                      </p:cBhvr>
                                      <p:tavLst>
                                        <p:tav tm="0">
                                          <p:val>
                                            <p:fltVal val="0.5"/>
                                          </p:val>
                                        </p:tav>
                                        <p:tav tm="100000">
                                          <p:val>
                                            <p:strVal val="#ppt_x"/>
                                          </p:val>
                                        </p:tav>
                                      </p:tavLst>
                                    </p:anim>
                                    <p:anim calcmode="lin" valueType="num">
                                      <p:cBhvr>
                                        <p:cTn id="37" dur="500" fill="hold"/>
                                        <p:tgtEl>
                                          <p:spTgt spid="25"/>
                                        </p:tgtEl>
                                        <p:attrNameLst>
                                          <p:attrName>ppt_y</p:attrName>
                                        </p:attrNameLst>
                                      </p:cBhvr>
                                      <p:tavLst>
                                        <p:tav tm="0">
                                          <p:val>
                                            <p:fltVal val="0.5"/>
                                          </p:val>
                                        </p:tav>
                                        <p:tav tm="100000">
                                          <p:val>
                                            <p:strVal val="#ppt_y"/>
                                          </p:val>
                                        </p:tav>
                                      </p:tavLst>
                                    </p:anim>
                                  </p:childTnLst>
                                </p:cTn>
                              </p:par>
                              <p:par>
                                <p:cTn id="38" presetID="10" presetClass="entr" presetSubtype="0" fill="hold" grpId="0" nodeType="withEffect">
                                  <p:stCondLst>
                                    <p:cond delay="3800"/>
                                  </p:stCondLst>
                                  <p:childTnLst>
                                    <p:set>
                                      <p:cBhvr>
                                        <p:cTn id="39" dur="1" fill="hold">
                                          <p:stCondLst>
                                            <p:cond delay="0"/>
                                          </p:stCondLst>
                                        </p:cTn>
                                        <p:tgtEl>
                                          <p:spTgt spid="5">
                                            <p:graphicEl>
                                              <a:dgm id="{68127958-76AB-4E72-A7B9-F2E877164CE1}"/>
                                            </p:graphicEl>
                                          </p:spTgt>
                                        </p:tgtEl>
                                        <p:attrNameLst>
                                          <p:attrName>style.visibility</p:attrName>
                                        </p:attrNameLst>
                                      </p:cBhvr>
                                      <p:to>
                                        <p:strVal val="visible"/>
                                      </p:to>
                                    </p:set>
                                    <p:animEffect transition="in" filter="fade">
                                      <p:cBhvr>
                                        <p:cTn id="40" dur="500"/>
                                        <p:tgtEl>
                                          <p:spTgt spid="5">
                                            <p:graphicEl>
                                              <a:dgm id="{68127958-76AB-4E72-A7B9-F2E877164CE1}"/>
                                            </p:graphicEl>
                                          </p:spTgt>
                                        </p:tgtEl>
                                      </p:cBhvr>
                                    </p:animEffect>
                                  </p:childTnLst>
                                </p:cTn>
                              </p:par>
                              <p:par>
                                <p:cTn id="41" presetID="10" presetClass="entr" presetSubtype="0" fill="hold" grpId="0" nodeType="withEffect">
                                  <p:stCondLst>
                                    <p:cond delay="3800"/>
                                  </p:stCondLst>
                                  <p:childTnLst>
                                    <p:set>
                                      <p:cBhvr>
                                        <p:cTn id="42" dur="1" fill="hold">
                                          <p:stCondLst>
                                            <p:cond delay="0"/>
                                          </p:stCondLst>
                                        </p:cTn>
                                        <p:tgtEl>
                                          <p:spTgt spid="5">
                                            <p:graphicEl>
                                              <a:dgm id="{38969E67-1F31-4E5C-8086-3D839DEDBB96}"/>
                                            </p:graphicEl>
                                          </p:spTgt>
                                        </p:tgtEl>
                                        <p:attrNameLst>
                                          <p:attrName>style.visibility</p:attrName>
                                        </p:attrNameLst>
                                      </p:cBhvr>
                                      <p:to>
                                        <p:strVal val="visible"/>
                                      </p:to>
                                    </p:set>
                                    <p:animEffect transition="in" filter="fade">
                                      <p:cBhvr>
                                        <p:cTn id="43" dur="500"/>
                                        <p:tgtEl>
                                          <p:spTgt spid="5">
                                            <p:graphicEl>
                                              <a:dgm id="{38969E67-1F31-4E5C-8086-3D839DEDBB96}"/>
                                            </p:graphicEl>
                                          </p:spTgt>
                                        </p:tgtEl>
                                      </p:cBhvr>
                                    </p:animEffect>
                                  </p:childTnLst>
                                </p:cTn>
                              </p:par>
                              <p:par>
                                <p:cTn id="44" presetID="53" presetClass="entr" presetSubtype="528" fill="hold" nodeType="withEffect">
                                  <p:stCondLst>
                                    <p:cond delay="5400"/>
                                  </p:stCondLst>
                                  <p:childTnLst>
                                    <p:set>
                                      <p:cBhvr>
                                        <p:cTn id="45" dur="1" fill="hold">
                                          <p:stCondLst>
                                            <p:cond delay="0"/>
                                          </p:stCondLst>
                                        </p:cTn>
                                        <p:tgtEl>
                                          <p:spTgt spid="27"/>
                                        </p:tgtEl>
                                        <p:attrNameLst>
                                          <p:attrName>style.visibility</p:attrName>
                                        </p:attrNameLst>
                                      </p:cBhvr>
                                      <p:to>
                                        <p:strVal val="visible"/>
                                      </p:to>
                                    </p:set>
                                    <p:anim calcmode="lin" valueType="num">
                                      <p:cBhvr>
                                        <p:cTn id="46" dur="500" fill="hold"/>
                                        <p:tgtEl>
                                          <p:spTgt spid="27"/>
                                        </p:tgtEl>
                                        <p:attrNameLst>
                                          <p:attrName>ppt_w</p:attrName>
                                        </p:attrNameLst>
                                      </p:cBhvr>
                                      <p:tavLst>
                                        <p:tav tm="0">
                                          <p:val>
                                            <p:fltVal val="0"/>
                                          </p:val>
                                        </p:tav>
                                        <p:tav tm="100000">
                                          <p:val>
                                            <p:strVal val="#ppt_w"/>
                                          </p:val>
                                        </p:tav>
                                      </p:tavLst>
                                    </p:anim>
                                    <p:anim calcmode="lin" valueType="num">
                                      <p:cBhvr>
                                        <p:cTn id="47" dur="500" fill="hold"/>
                                        <p:tgtEl>
                                          <p:spTgt spid="27"/>
                                        </p:tgtEl>
                                        <p:attrNameLst>
                                          <p:attrName>ppt_h</p:attrName>
                                        </p:attrNameLst>
                                      </p:cBhvr>
                                      <p:tavLst>
                                        <p:tav tm="0">
                                          <p:val>
                                            <p:fltVal val="0"/>
                                          </p:val>
                                        </p:tav>
                                        <p:tav tm="100000">
                                          <p:val>
                                            <p:strVal val="#ppt_h"/>
                                          </p:val>
                                        </p:tav>
                                      </p:tavLst>
                                    </p:anim>
                                    <p:animEffect transition="in" filter="fade">
                                      <p:cBhvr>
                                        <p:cTn id="48" dur="500"/>
                                        <p:tgtEl>
                                          <p:spTgt spid="27"/>
                                        </p:tgtEl>
                                      </p:cBhvr>
                                    </p:animEffect>
                                    <p:anim calcmode="lin" valueType="num">
                                      <p:cBhvr>
                                        <p:cTn id="49" dur="500" fill="hold"/>
                                        <p:tgtEl>
                                          <p:spTgt spid="27"/>
                                        </p:tgtEl>
                                        <p:attrNameLst>
                                          <p:attrName>ppt_x</p:attrName>
                                        </p:attrNameLst>
                                      </p:cBhvr>
                                      <p:tavLst>
                                        <p:tav tm="0">
                                          <p:val>
                                            <p:fltVal val="0.5"/>
                                          </p:val>
                                        </p:tav>
                                        <p:tav tm="100000">
                                          <p:val>
                                            <p:strVal val="#ppt_x"/>
                                          </p:val>
                                        </p:tav>
                                      </p:tavLst>
                                    </p:anim>
                                    <p:anim calcmode="lin" valueType="num">
                                      <p:cBhvr>
                                        <p:cTn id="50" dur="500" fill="hold"/>
                                        <p:tgtEl>
                                          <p:spTgt spid="27"/>
                                        </p:tgtEl>
                                        <p:attrNameLst>
                                          <p:attrName>ppt_y</p:attrName>
                                        </p:attrNameLst>
                                      </p:cBhvr>
                                      <p:tavLst>
                                        <p:tav tm="0">
                                          <p:val>
                                            <p:fltVal val="0.5"/>
                                          </p:val>
                                        </p:tav>
                                        <p:tav tm="100000">
                                          <p:val>
                                            <p:strVal val="#ppt_y"/>
                                          </p:val>
                                        </p:tav>
                                      </p:tavLst>
                                    </p:anim>
                                  </p:childTnLst>
                                </p:cTn>
                              </p:par>
                              <p:par>
                                <p:cTn id="51" presetID="10" presetClass="entr" presetSubtype="0" fill="hold" grpId="0" nodeType="withEffect">
                                  <p:stCondLst>
                                    <p:cond delay="5400"/>
                                  </p:stCondLst>
                                  <p:childTnLst>
                                    <p:set>
                                      <p:cBhvr>
                                        <p:cTn id="52" dur="1" fill="hold">
                                          <p:stCondLst>
                                            <p:cond delay="0"/>
                                          </p:stCondLst>
                                        </p:cTn>
                                        <p:tgtEl>
                                          <p:spTgt spid="5">
                                            <p:graphicEl>
                                              <a:dgm id="{4FEFF9CE-D16C-4CB2-B8C4-199BAE083723}"/>
                                            </p:graphicEl>
                                          </p:spTgt>
                                        </p:tgtEl>
                                        <p:attrNameLst>
                                          <p:attrName>style.visibility</p:attrName>
                                        </p:attrNameLst>
                                      </p:cBhvr>
                                      <p:to>
                                        <p:strVal val="visible"/>
                                      </p:to>
                                    </p:set>
                                    <p:animEffect transition="in" filter="fade">
                                      <p:cBhvr>
                                        <p:cTn id="53" dur="500"/>
                                        <p:tgtEl>
                                          <p:spTgt spid="5">
                                            <p:graphicEl>
                                              <a:dgm id="{4FEFF9CE-D16C-4CB2-B8C4-199BAE083723}"/>
                                            </p:graphicEl>
                                          </p:spTgt>
                                        </p:tgtEl>
                                      </p:cBhvr>
                                    </p:animEffect>
                                  </p:childTnLst>
                                </p:cTn>
                              </p:par>
                              <p:par>
                                <p:cTn id="54" presetID="10" presetClass="entr" presetSubtype="0" fill="hold" grpId="0" nodeType="withEffect">
                                  <p:stCondLst>
                                    <p:cond delay="5400"/>
                                  </p:stCondLst>
                                  <p:childTnLst>
                                    <p:set>
                                      <p:cBhvr>
                                        <p:cTn id="55" dur="1" fill="hold">
                                          <p:stCondLst>
                                            <p:cond delay="0"/>
                                          </p:stCondLst>
                                        </p:cTn>
                                        <p:tgtEl>
                                          <p:spTgt spid="5">
                                            <p:graphicEl>
                                              <a:dgm id="{CE23BE6F-C148-43E5-B04D-BA352422C78D}"/>
                                            </p:graphicEl>
                                          </p:spTgt>
                                        </p:tgtEl>
                                        <p:attrNameLst>
                                          <p:attrName>style.visibility</p:attrName>
                                        </p:attrNameLst>
                                      </p:cBhvr>
                                      <p:to>
                                        <p:strVal val="visible"/>
                                      </p:to>
                                    </p:set>
                                    <p:animEffect transition="in" filter="fade">
                                      <p:cBhvr>
                                        <p:cTn id="56" dur="500"/>
                                        <p:tgtEl>
                                          <p:spTgt spid="5">
                                            <p:graphicEl>
                                              <a:dgm id="{CE23BE6F-C148-43E5-B04D-BA352422C78D}"/>
                                            </p:graphicEl>
                                          </p:spTgt>
                                        </p:tgtEl>
                                      </p:cBhvr>
                                    </p:animEffect>
                                  </p:childTnLst>
                                </p:cTn>
                              </p:par>
                              <p:par>
                                <p:cTn id="57" presetID="53" presetClass="entr" presetSubtype="528" fill="hold" nodeType="withEffect">
                                  <p:stCondLst>
                                    <p:cond delay="6800"/>
                                  </p:stCondLst>
                                  <p:childTnLst>
                                    <p:set>
                                      <p:cBhvr>
                                        <p:cTn id="58" dur="1" fill="hold">
                                          <p:stCondLst>
                                            <p:cond delay="0"/>
                                          </p:stCondLst>
                                        </p:cTn>
                                        <p:tgtEl>
                                          <p:spTgt spid="26"/>
                                        </p:tgtEl>
                                        <p:attrNameLst>
                                          <p:attrName>style.visibility</p:attrName>
                                        </p:attrNameLst>
                                      </p:cBhvr>
                                      <p:to>
                                        <p:strVal val="visible"/>
                                      </p:to>
                                    </p:set>
                                    <p:anim calcmode="lin" valueType="num">
                                      <p:cBhvr>
                                        <p:cTn id="59" dur="500" fill="hold"/>
                                        <p:tgtEl>
                                          <p:spTgt spid="26"/>
                                        </p:tgtEl>
                                        <p:attrNameLst>
                                          <p:attrName>ppt_w</p:attrName>
                                        </p:attrNameLst>
                                      </p:cBhvr>
                                      <p:tavLst>
                                        <p:tav tm="0">
                                          <p:val>
                                            <p:fltVal val="0"/>
                                          </p:val>
                                        </p:tav>
                                        <p:tav tm="100000">
                                          <p:val>
                                            <p:strVal val="#ppt_w"/>
                                          </p:val>
                                        </p:tav>
                                      </p:tavLst>
                                    </p:anim>
                                    <p:anim calcmode="lin" valueType="num">
                                      <p:cBhvr>
                                        <p:cTn id="60" dur="500" fill="hold"/>
                                        <p:tgtEl>
                                          <p:spTgt spid="26"/>
                                        </p:tgtEl>
                                        <p:attrNameLst>
                                          <p:attrName>ppt_h</p:attrName>
                                        </p:attrNameLst>
                                      </p:cBhvr>
                                      <p:tavLst>
                                        <p:tav tm="0">
                                          <p:val>
                                            <p:fltVal val="0"/>
                                          </p:val>
                                        </p:tav>
                                        <p:tav tm="100000">
                                          <p:val>
                                            <p:strVal val="#ppt_h"/>
                                          </p:val>
                                        </p:tav>
                                      </p:tavLst>
                                    </p:anim>
                                    <p:animEffect transition="in" filter="fade">
                                      <p:cBhvr>
                                        <p:cTn id="61" dur="500"/>
                                        <p:tgtEl>
                                          <p:spTgt spid="26"/>
                                        </p:tgtEl>
                                      </p:cBhvr>
                                    </p:animEffect>
                                    <p:anim calcmode="lin" valueType="num">
                                      <p:cBhvr>
                                        <p:cTn id="62" dur="500" fill="hold"/>
                                        <p:tgtEl>
                                          <p:spTgt spid="26"/>
                                        </p:tgtEl>
                                        <p:attrNameLst>
                                          <p:attrName>ppt_x</p:attrName>
                                        </p:attrNameLst>
                                      </p:cBhvr>
                                      <p:tavLst>
                                        <p:tav tm="0">
                                          <p:val>
                                            <p:fltVal val="0.5"/>
                                          </p:val>
                                        </p:tav>
                                        <p:tav tm="100000">
                                          <p:val>
                                            <p:strVal val="#ppt_x"/>
                                          </p:val>
                                        </p:tav>
                                      </p:tavLst>
                                    </p:anim>
                                    <p:anim calcmode="lin" valueType="num">
                                      <p:cBhvr>
                                        <p:cTn id="63" dur="500" fill="hold"/>
                                        <p:tgtEl>
                                          <p:spTgt spid="26"/>
                                        </p:tgtEl>
                                        <p:attrNameLst>
                                          <p:attrName>ppt_y</p:attrName>
                                        </p:attrNameLst>
                                      </p:cBhvr>
                                      <p:tavLst>
                                        <p:tav tm="0">
                                          <p:val>
                                            <p:fltVal val="0.5"/>
                                          </p:val>
                                        </p:tav>
                                        <p:tav tm="100000">
                                          <p:val>
                                            <p:strVal val="#ppt_y"/>
                                          </p:val>
                                        </p:tav>
                                      </p:tavLst>
                                    </p:anim>
                                  </p:childTnLst>
                                </p:cTn>
                              </p:par>
                              <p:par>
                                <p:cTn id="64" presetID="10" presetClass="entr" presetSubtype="0" fill="hold" grpId="0" nodeType="withEffect">
                                  <p:stCondLst>
                                    <p:cond delay="6800"/>
                                  </p:stCondLst>
                                  <p:childTnLst>
                                    <p:set>
                                      <p:cBhvr>
                                        <p:cTn id="65" dur="1" fill="hold">
                                          <p:stCondLst>
                                            <p:cond delay="0"/>
                                          </p:stCondLst>
                                        </p:cTn>
                                        <p:tgtEl>
                                          <p:spTgt spid="5">
                                            <p:graphicEl>
                                              <a:dgm id="{11C0563B-B198-4262-8F2E-0D5471E8FD79}"/>
                                            </p:graphicEl>
                                          </p:spTgt>
                                        </p:tgtEl>
                                        <p:attrNameLst>
                                          <p:attrName>style.visibility</p:attrName>
                                        </p:attrNameLst>
                                      </p:cBhvr>
                                      <p:to>
                                        <p:strVal val="visible"/>
                                      </p:to>
                                    </p:set>
                                    <p:animEffect transition="in" filter="fade">
                                      <p:cBhvr>
                                        <p:cTn id="66" dur="500"/>
                                        <p:tgtEl>
                                          <p:spTgt spid="5">
                                            <p:graphicEl>
                                              <a:dgm id="{11C0563B-B198-4262-8F2E-0D5471E8FD79}"/>
                                            </p:graphicEl>
                                          </p:spTgt>
                                        </p:tgtEl>
                                      </p:cBhvr>
                                    </p:animEffect>
                                  </p:childTnLst>
                                </p:cTn>
                              </p:par>
                              <p:par>
                                <p:cTn id="67" presetID="10" presetClass="entr" presetSubtype="0" fill="hold" grpId="0" nodeType="withEffect">
                                  <p:stCondLst>
                                    <p:cond delay="6800"/>
                                  </p:stCondLst>
                                  <p:childTnLst>
                                    <p:set>
                                      <p:cBhvr>
                                        <p:cTn id="68" dur="1" fill="hold">
                                          <p:stCondLst>
                                            <p:cond delay="0"/>
                                          </p:stCondLst>
                                        </p:cTn>
                                        <p:tgtEl>
                                          <p:spTgt spid="5">
                                            <p:graphicEl>
                                              <a:dgm id="{8C1A1347-D680-440C-90BB-A7BBF2896C8A}"/>
                                            </p:graphicEl>
                                          </p:spTgt>
                                        </p:tgtEl>
                                        <p:attrNameLst>
                                          <p:attrName>style.visibility</p:attrName>
                                        </p:attrNameLst>
                                      </p:cBhvr>
                                      <p:to>
                                        <p:strVal val="visible"/>
                                      </p:to>
                                    </p:set>
                                    <p:animEffect transition="in" filter="fade">
                                      <p:cBhvr>
                                        <p:cTn id="69" dur="500"/>
                                        <p:tgtEl>
                                          <p:spTgt spid="5">
                                            <p:graphicEl>
                                              <a:dgm id="{8C1A1347-D680-440C-90BB-A7BBF2896C8A}"/>
                                            </p:graphicEl>
                                          </p:spTgt>
                                        </p:tgtEl>
                                      </p:cBhvr>
                                    </p:animEffect>
                                  </p:childTnLst>
                                </p:cTn>
                              </p:par>
                              <p:par>
                                <p:cTn id="70" presetID="53" presetClass="entr" presetSubtype="528" fill="hold" nodeType="withEffect">
                                  <p:stCondLst>
                                    <p:cond delay="8200"/>
                                  </p:stCondLst>
                                  <p:childTnLst>
                                    <p:set>
                                      <p:cBhvr>
                                        <p:cTn id="71" dur="1" fill="hold">
                                          <p:stCondLst>
                                            <p:cond delay="0"/>
                                          </p:stCondLst>
                                        </p:cTn>
                                        <p:tgtEl>
                                          <p:spTgt spid="28"/>
                                        </p:tgtEl>
                                        <p:attrNameLst>
                                          <p:attrName>style.visibility</p:attrName>
                                        </p:attrNameLst>
                                      </p:cBhvr>
                                      <p:to>
                                        <p:strVal val="visible"/>
                                      </p:to>
                                    </p:set>
                                    <p:anim calcmode="lin" valueType="num">
                                      <p:cBhvr>
                                        <p:cTn id="72" dur="500" fill="hold"/>
                                        <p:tgtEl>
                                          <p:spTgt spid="28"/>
                                        </p:tgtEl>
                                        <p:attrNameLst>
                                          <p:attrName>ppt_w</p:attrName>
                                        </p:attrNameLst>
                                      </p:cBhvr>
                                      <p:tavLst>
                                        <p:tav tm="0">
                                          <p:val>
                                            <p:fltVal val="0"/>
                                          </p:val>
                                        </p:tav>
                                        <p:tav tm="100000">
                                          <p:val>
                                            <p:strVal val="#ppt_w"/>
                                          </p:val>
                                        </p:tav>
                                      </p:tavLst>
                                    </p:anim>
                                    <p:anim calcmode="lin" valueType="num">
                                      <p:cBhvr>
                                        <p:cTn id="73" dur="500" fill="hold"/>
                                        <p:tgtEl>
                                          <p:spTgt spid="28"/>
                                        </p:tgtEl>
                                        <p:attrNameLst>
                                          <p:attrName>ppt_h</p:attrName>
                                        </p:attrNameLst>
                                      </p:cBhvr>
                                      <p:tavLst>
                                        <p:tav tm="0">
                                          <p:val>
                                            <p:fltVal val="0"/>
                                          </p:val>
                                        </p:tav>
                                        <p:tav tm="100000">
                                          <p:val>
                                            <p:strVal val="#ppt_h"/>
                                          </p:val>
                                        </p:tav>
                                      </p:tavLst>
                                    </p:anim>
                                    <p:animEffect transition="in" filter="fade">
                                      <p:cBhvr>
                                        <p:cTn id="74" dur="500"/>
                                        <p:tgtEl>
                                          <p:spTgt spid="28"/>
                                        </p:tgtEl>
                                      </p:cBhvr>
                                    </p:animEffect>
                                    <p:anim calcmode="lin" valueType="num">
                                      <p:cBhvr>
                                        <p:cTn id="75" dur="500" fill="hold"/>
                                        <p:tgtEl>
                                          <p:spTgt spid="28"/>
                                        </p:tgtEl>
                                        <p:attrNameLst>
                                          <p:attrName>ppt_x</p:attrName>
                                        </p:attrNameLst>
                                      </p:cBhvr>
                                      <p:tavLst>
                                        <p:tav tm="0">
                                          <p:val>
                                            <p:fltVal val="0.5"/>
                                          </p:val>
                                        </p:tav>
                                        <p:tav tm="100000">
                                          <p:val>
                                            <p:strVal val="#ppt_x"/>
                                          </p:val>
                                        </p:tav>
                                      </p:tavLst>
                                    </p:anim>
                                    <p:anim calcmode="lin" valueType="num">
                                      <p:cBhvr>
                                        <p:cTn id="76" dur="500" fill="hold"/>
                                        <p:tgtEl>
                                          <p:spTgt spid="28"/>
                                        </p:tgtEl>
                                        <p:attrNameLst>
                                          <p:attrName>ppt_y</p:attrName>
                                        </p:attrNameLst>
                                      </p:cBhvr>
                                      <p:tavLst>
                                        <p:tav tm="0">
                                          <p:val>
                                            <p:fltVal val="0.5"/>
                                          </p:val>
                                        </p:tav>
                                        <p:tav tm="100000">
                                          <p:val>
                                            <p:strVal val="#ppt_y"/>
                                          </p:val>
                                        </p:tav>
                                      </p:tavLst>
                                    </p:anim>
                                  </p:childTnLst>
                                </p:cTn>
                              </p:par>
                              <p:par>
                                <p:cTn id="77" presetID="10" presetClass="entr" presetSubtype="0" fill="hold" grpId="0" nodeType="withEffect">
                                  <p:stCondLst>
                                    <p:cond delay="8200"/>
                                  </p:stCondLst>
                                  <p:childTnLst>
                                    <p:set>
                                      <p:cBhvr>
                                        <p:cTn id="78" dur="1" fill="hold">
                                          <p:stCondLst>
                                            <p:cond delay="0"/>
                                          </p:stCondLst>
                                        </p:cTn>
                                        <p:tgtEl>
                                          <p:spTgt spid="5">
                                            <p:graphicEl>
                                              <a:dgm id="{A1C7149C-4F45-424F-9A18-563C00BE6358}"/>
                                            </p:graphicEl>
                                          </p:spTgt>
                                        </p:tgtEl>
                                        <p:attrNameLst>
                                          <p:attrName>style.visibility</p:attrName>
                                        </p:attrNameLst>
                                      </p:cBhvr>
                                      <p:to>
                                        <p:strVal val="visible"/>
                                      </p:to>
                                    </p:set>
                                    <p:animEffect transition="in" filter="fade">
                                      <p:cBhvr>
                                        <p:cTn id="79" dur="500"/>
                                        <p:tgtEl>
                                          <p:spTgt spid="5">
                                            <p:graphicEl>
                                              <a:dgm id="{A1C7149C-4F45-424F-9A18-563C00BE6358}"/>
                                            </p:graphicEl>
                                          </p:spTgt>
                                        </p:tgtEl>
                                      </p:cBhvr>
                                    </p:animEffect>
                                  </p:childTnLst>
                                </p:cTn>
                              </p:par>
                              <p:par>
                                <p:cTn id="80" presetID="10" presetClass="entr" presetSubtype="0" fill="hold" grpId="0" nodeType="withEffect">
                                  <p:stCondLst>
                                    <p:cond delay="8200"/>
                                  </p:stCondLst>
                                  <p:childTnLst>
                                    <p:set>
                                      <p:cBhvr>
                                        <p:cTn id="81" dur="1" fill="hold">
                                          <p:stCondLst>
                                            <p:cond delay="0"/>
                                          </p:stCondLst>
                                        </p:cTn>
                                        <p:tgtEl>
                                          <p:spTgt spid="5">
                                            <p:graphicEl>
                                              <a:dgm id="{3F6FA1BF-96D0-4AB2-8BC4-AEE5538DAE59}"/>
                                            </p:graphicEl>
                                          </p:spTgt>
                                        </p:tgtEl>
                                        <p:attrNameLst>
                                          <p:attrName>style.visibility</p:attrName>
                                        </p:attrNameLst>
                                      </p:cBhvr>
                                      <p:to>
                                        <p:strVal val="visible"/>
                                      </p:to>
                                    </p:set>
                                    <p:animEffect transition="in" filter="fade">
                                      <p:cBhvr>
                                        <p:cTn id="82" dur="500"/>
                                        <p:tgtEl>
                                          <p:spTgt spid="5">
                                            <p:graphicEl>
                                              <a:dgm id="{3F6FA1BF-96D0-4AB2-8BC4-AEE5538DAE59}"/>
                                            </p:graphicEl>
                                          </p:spTgt>
                                        </p:tgtEl>
                                      </p:cBhvr>
                                    </p:animEffect>
                                  </p:childTnLst>
                                </p:cTn>
                              </p:par>
                              <p:par>
                                <p:cTn id="83" presetID="10" presetClass="entr" presetSubtype="0" fill="hold" grpId="0" nodeType="withEffect">
                                  <p:stCondLst>
                                    <p:cond delay="9000"/>
                                  </p:stCondLst>
                                  <p:childTnLst>
                                    <p:set>
                                      <p:cBhvr>
                                        <p:cTn id="84" dur="1" fill="hold">
                                          <p:stCondLst>
                                            <p:cond delay="0"/>
                                          </p:stCondLst>
                                        </p:cTn>
                                        <p:tgtEl>
                                          <p:spTgt spid="5">
                                            <p:graphicEl>
                                              <a:dgm id="{9211CD5E-E480-47EB-A257-A88257F12900}"/>
                                            </p:graphicEl>
                                          </p:spTgt>
                                        </p:tgtEl>
                                        <p:attrNameLst>
                                          <p:attrName>style.visibility</p:attrName>
                                        </p:attrNameLst>
                                      </p:cBhvr>
                                      <p:to>
                                        <p:strVal val="visible"/>
                                      </p:to>
                                    </p:set>
                                    <p:animEffect transition="in" filter="fade">
                                      <p:cBhvr>
                                        <p:cTn id="85" dur="500"/>
                                        <p:tgtEl>
                                          <p:spTgt spid="5">
                                            <p:graphicEl>
                                              <a:dgm id="{9211CD5E-E480-47EB-A257-A88257F12900}"/>
                                            </p:graphicEl>
                                          </p:spTgt>
                                        </p:tgtEl>
                                      </p:cBhvr>
                                    </p:animEffect>
                                  </p:childTnLst>
                                </p:cTn>
                              </p:par>
                              <p:par>
                                <p:cTn id="86" presetID="10" presetClass="entr" presetSubtype="0" fill="hold" grpId="0" nodeType="withEffect">
                                  <p:stCondLst>
                                    <p:cond delay="9000"/>
                                  </p:stCondLst>
                                  <p:childTnLst>
                                    <p:set>
                                      <p:cBhvr>
                                        <p:cTn id="87" dur="1" fill="hold">
                                          <p:stCondLst>
                                            <p:cond delay="0"/>
                                          </p:stCondLst>
                                        </p:cTn>
                                        <p:tgtEl>
                                          <p:spTgt spid="5">
                                            <p:graphicEl>
                                              <a:dgm id="{1760E1EA-5013-4FE5-A985-8DFA2584A09A}"/>
                                            </p:graphicEl>
                                          </p:spTgt>
                                        </p:tgtEl>
                                        <p:attrNameLst>
                                          <p:attrName>style.visibility</p:attrName>
                                        </p:attrNameLst>
                                      </p:cBhvr>
                                      <p:to>
                                        <p:strVal val="visible"/>
                                      </p:to>
                                    </p:set>
                                    <p:animEffect transition="in" filter="fade">
                                      <p:cBhvr>
                                        <p:cTn id="88" dur="500"/>
                                        <p:tgtEl>
                                          <p:spTgt spid="5">
                                            <p:graphicEl>
                                              <a:dgm id="{1760E1EA-5013-4FE5-A985-8DFA2584A09A}"/>
                                            </p:graphicEl>
                                          </p:spTgt>
                                        </p:tgtEl>
                                      </p:cBhvr>
                                    </p:animEffect>
                                  </p:childTnLst>
                                </p:cTn>
                              </p:par>
                              <p:par>
                                <p:cTn id="89" presetID="10" presetClass="entr" presetSubtype="0" fill="hold" grpId="0" nodeType="withEffect">
                                  <p:stCondLst>
                                    <p:cond delay="9900"/>
                                  </p:stCondLst>
                                  <p:childTnLst>
                                    <p:set>
                                      <p:cBhvr>
                                        <p:cTn id="90" dur="1" fill="hold">
                                          <p:stCondLst>
                                            <p:cond delay="0"/>
                                          </p:stCondLst>
                                        </p:cTn>
                                        <p:tgtEl>
                                          <p:spTgt spid="13"/>
                                        </p:tgtEl>
                                        <p:attrNameLst>
                                          <p:attrName>style.visibility</p:attrName>
                                        </p:attrNameLst>
                                      </p:cBhvr>
                                      <p:to>
                                        <p:strVal val="visible"/>
                                      </p:to>
                                    </p:set>
                                    <p:animEffect transition="in" filter="fade">
                                      <p:cBhvr>
                                        <p:cTn id="9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Graphic spid="5" grpId="0" uiExpand="1">
        <p:bldSub>
          <a:bldDgm bld="one"/>
        </p:bldSub>
      </p:bldGraphic>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01F007-F17A-4589-80B5-133EF4B54E6E}"/>
              </a:ext>
            </a:extLst>
          </p:cNvPr>
          <p:cNvSpPr>
            <a:spLocks noGrp="1"/>
          </p:cNvSpPr>
          <p:nvPr>
            <p:ph type="title"/>
          </p:nvPr>
        </p:nvSpPr>
        <p:spPr/>
        <p:txBody>
          <a:bodyPr/>
          <a:lstStyle/>
          <a:p>
            <a:r>
              <a:rPr lang="en-GB" dirty="0"/>
              <a:t>Image to Image translation</a:t>
            </a:r>
          </a:p>
        </p:txBody>
      </p:sp>
      <p:sp>
        <p:nvSpPr>
          <p:cNvPr id="3" name="Slide Number Placeholder 2">
            <a:extLst>
              <a:ext uri="{FF2B5EF4-FFF2-40B4-BE49-F238E27FC236}">
                <a16:creationId xmlns:a16="http://schemas.microsoft.com/office/drawing/2014/main" id="{E7FFC0A6-130B-4F91-865E-598DA423DD71}"/>
              </a:ext>
            </a:extLst>
          </p:cNvPr>
          <p:cNvSpPr>
            <a:spLocks noGrp="1"/>
          </p:cNvSpPr>
          <p:nvPr>
            <p:ph type="sldNum" sz="quarter" idx="4"/>
          </p:nvPr>
        </p:nvSpPr>
        <p:spPr/>
        <p:txBody>
          <a:bodyPr/>
          <a:lstStyle/>
          <a:p>
            <a:fld id="{3C4F54F3-C349-4609-AFEE-01462D5C7942}" type="slidenum">
              <a:rPr lang="en-GB" smtClean="0"/>
              <a:pPr/>
              <a:t>39</a:t>
            </a:fld>
            <a:endParaRPr lang="en-GB" dirty="0"/>
          </a:p>
        </p:txBody>
      </p:sp>
      <p:pic>
        <p:nvPicPr>
          <p:cNvPr id="21" name="Picture 20">
            <a:extLst>
              <a:ext uri="{FF2B5EF4-FFF2-40B4-BE49-F238E27FC236}">
                <a16:creationId xmlns:a16="http://schemas.microsoft.com/office/drawing/2014/main" id="{A0CA583F-1E5E-49BB-8971-5A6EEA48EB1C}"/>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4000" contrast="-3000"/>
                    </a14:imgEffect>
                  </a14:imgLayer>
                </a14:imgProps>
              </a:ext>
            </a:extLst>
          </a:blip>
          <a:stretch>
            <a:fillRect/>
          </a:stretch>
        </p:blipFill>
        <p:spPr>
          <a:xfrm>
            <a:off x="336934" y="699440"/>
            <a:ext cx="2356275" cy="2325674"/>
          </a:xfrm>
          <a:prstGeom prst="rect">
            <a:avLst/>
          </a:prstGeom>
        </p:spPr>
      </p:pic>
      <p:grpSp>
        <p:nvGrpSpPr>
          <p:cNvPr id="6" name="Group 5">
            <a:extLst>
              <a:ext uri="{FF2B5EF4-FFF2-40B4-BE49-F238E27FC236}">
                <a16:creationId xmlns:a16="http://schemas.microsoft.com/office/drawing/2014/main" id="{BD45A267-CC32-49B8-8B16-25AA5E245E43}"/>
              </a:ext>
            </a:extLst>
          </p:cNvPr>
          <p:cNvGrpSpPr/>
          <p:nvPr/>
        </p:nvGrpSpPr>
        <p:grpSpPr>
          <a:xfrm rot="5400000">
            <a:off x="1860805" y="1588889"/>
            <a:ext cx="2325676" cy="546775"/>
            <a:chOff x="1079686" y="3577356"/>
            <a:chExt cx="6443147" cy="1514806"/>
          </a:xfrm>
        </p:grpSpPr>
        <p:pic>
          <p:nvPicPr>
            <p:cNvPr id="23" name="Picture 22">
              <a:extLst>
                <a:ext uri="{FF2B5EF4-FFF2-40B4-BE49-F238E27FC236}">
                  <a16:creationId xmlns:a16="http://schemas.microsoft.com/office/drawing/2014/main" id="{DAFC35B8-72F9-4F04-9B12-1764B7C40934}"/>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079686" y="3583708"/>
              <a:ext cx="1520912" cy="1501160"/>
            </a:xfrm>
            <a:prstGeom prst="rect">
              <a:avLst/>
            </a:prstGeom>
          </p:spPr>
        </p:pic>
        <p:pic>
          <p:nvPicPr>
            <p:cNvPr id="24" name="Picture 23">
              <a:extLst>
                <a:ext uri="{FF2B5EF4-FFF2-40B4-BE49-F238E27FC236}">
                  <a16:creationId xmlns:a16="http://schemas.microsoft.com/office/drawing/2014/main" id="{C8431703-D5E3-45E6-BD09-85DEC0D512AF}"/>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2133017" y="3585617"/>
              <a:ext cx="1526368" cy="1506545"/>
            </a:xfrm>
            <a:prstGeom prst="rect">
              <a:avLst/>
            </a:prstGeom>
          </p:spPr>
        </p:pic>
        <p:pic>
          <p:nvPicPr>
            <p:cNvPr id="25" name="Picture 24">
              <a:extLst>
                <a:ext uri="{FF2B5EF4-FFF2-40B4-BE49-F238E27FC236}">
                  <a16:creationId xmlns:a16="http://schemas.microsoft.com/office/drawing/2014/main" id="{0CC0FF06-94EC-42A1-AF11-11E2FE5011DD}"/>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3191804" y="3585617"/>
              <a:ext cx="1526368" cy="1506545"/>
            </a:xfrm>
            <a:prstGeom prst="rect">
              <a:avLst/>
            </a:prstGeom>
          </p:spPr>
        </p:pic>
        <p:pic>
          <p:nvPicPr>
            <p:cNvPr id="27" name="Picture 26">
              <a:extLst>
                <a:ext uri="{FF2B5EF4-FFF2-40B4-BE49-F238E27FC236}">
                  <a16:creationId xmlns:a16="http://schemas.microsoft.com/office/drawing/2014/main" id="{47ACADA9-E020-4B38-9C39-E609CB9E9928}"/>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4172382" y="3580349"/>
              <a:ext cx="1527348" cy="1507512"/>
            </a:xfrm>
            <a:prstGeom prst="rect">
              <a:avLst/>
            </a:prstGeom>
          </p:spPr>
        </p:pic>
        <p:pic>
          <p:nvPicPr>
            <p:cNvPr id="26" name="Picture 25">
              <a:extLst>
                <a:ext uri="{FF2B5EF4-FFF2-40B4-BE49-F238E27FC236}">
                  <a16:creationId xmlns:a16="http://schemas.microsoft.com/office/drawing/2014/main" id="{A96915CA-DC67-4B94-8184-18E29E5058CF}"/>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5097959" y="3577356"/>
              <a:ext cx="1527348" cy="1507512"/>
            </a:xfrm>
            <a:prstGeom prst="rect">
              <a:avLst/>
            </a:prstGeom>
          </p:spPr>
        </p:pic>
        <p:pic>
          <p:nvPicPr>
            <p:cNvPr id="28" name="Picture 27">
              <a:extLst>
                <a:ext uri="{FF2B5EF4-FFF2-40B4-BE49-F238E27FC236}">
                  <a16:creationId xmlns:a16="http://schemas.microsoft.com/office/drawing/2014/main" id="{D9CE819B-326A-43FE-BDCF-74AD5D697687}"/>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5995485" y="3581658"/>
              <a:ext cx="1527348" cy="1507512"/>
            </a:xfrm>
            <a:prstGeom prst="rect">
              <a:avLst/>
            </a:prstGeom>
          </p:spPr>
        </p:pic>
      </p:grpSp>
      <p:grpSp>
        <p:nvGrpSpPr>
          <p:cNvPr id="22" name="Group 21">
            <a:extLst>
              <a:ext uri="{FF2B5EF4-FFF2-40B4-BE49-F238E27FC236}">
                <a16:creationId xmlns:a16="http://schemas.microsoft.com/office/drawing/2014/main" id="{6403B7B3-232E-4474-BAC7-C3C75FB65555}"/>
              </a:ext>
            </a:extLst>
          </p:cNvPr>
          <p:cNvGrpSpPr/>
          <p:nvPr/>
        </p:nvGrpSpPr>
        <p:grpSpPr>
          <a:xfrm>
            <a:off x="4824637" y="662342"/>
            <a:ext cx="4067290" cy="3738870"/>
            <a:chOff x="628997" y="1260630"/>
            <a:chExt cx="4067290" cy="3738870"/>
          </a:xfrm>
        </p:grpSpPr>
        <p:sp>
          <p:nvSpPr>
            <p:cNvPr id="29" name="Rectangle: Rounded Corners 28">
              <a:extLst>
                <a:ext uri="{FF2B5EF4-FFF2-40B4-BE49-F238E27FC236}">
                  <a16:creationId xmlns:a16="http://schemas.microsoft.com/office/drawing/2014/main" id="{3E2E8ADA-D83C-4A6A-AD55-97532CC414FD}"/>
                </a:ext>
              </a:extLst>
            </p:cNvPr>
            <p:cNvSpPr/>
            <p:nvPr/>
          </p:nvSpPr>
          <p:spPr>
            <a:xfrm>
              <a:off x="628997" y="1260630"/>
              <a:ext cx="4067290" cy="3738870"/>
            </a:xfrm>
            <a:prstGeom prst="roundRect">
              <a:avLst>
                <a:gd name="adj" fmla="val 3019"/>
              </a:avLst>
            </a:prstGeom>
            <a:solidFill>
              <a:srgbClr val="E5C8F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0" name="TextBox 29">
              <a:extLst>
                <a:ext uri="{FF2B5EF4-FFF2-40B4-BE49-F238E27FC236}">
                  <a16:creationId xmlns:a16="http://schemas.microsoft.com/office/drawing/2014/main" id="{043B4CE4-2336-4A9E-ADFB-8698CA2A485E}"/>
                </a:ext>
              </a:extLst>
            </p:cNvPr>
            <p:cNvSpPr txBox="1"/>
            <p:nvPr/>
          </p:nvSpPr>
          <p:spPr>
            <a:xfrm>
              <a:off x="742760" y="1338715"/>
              <a:ext cx="3350174" cy="369332"/>
            </a:xfrm>
            <a:prstGeom prst="rect">
              <a:avLst/>
            </a:prstGeom>
            <a:noFill/>
          </p:spPr>
          <p:txBody>
            <a:bodyPr wrap="square" rtlCol="0">
              <a:spAutoFit/>
            </a:bodyPr>
            <a:lstStyle/>
            <a:p>
              <a:pPr algn="ctr"/>
              <a:r>
                <a:rPr lang="en-GB" dirty="0"/>
                <a:t>Adversarial Networks</a:t>
              </a:r>
            </a:p>
          </p:txBody>
        </p:sp>
        <p:pic>
          <p:nvPicPr>
            <p:cNvPr id="31" name="Picture 30">
              <a:extLst>
                <a:ext uri="{FF2B5EF4-FFF2-40B4-BE49-F238E27FC236}">
                  <a16:creationId xmlns:a16="http://schemas.microsoft.com/office/drawing/2014/main" id="{E7E2C099-CBEB-460D-BC17-4285B9AAF638}"/>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695300" y="3573608"/>
              <a:ext cx="1880598" cy="1253732"/>
            </a:xfrm>
            <a:prstGeom prst="rect">
              <a:avLst/>
            </a:prstGeom>
          </p:spPr>
        </p:pic>
        <p:pic>
          <p:nvPicPr>
            <p:cNvPr id="32" name="Picture 31">
              <a:extLst>
                <a:ext uri="{FF2B5EF4-FFF2-40B4-BE49-F238E27FC236}">
                  <a16:creationId xmlns:a16="http://schemas.microsoft.com/office/drawing/2014/main" id="{D31767B6-D560-4C12-9F7C-4409A027FFEA}"/>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2632945" y="3573608"/>
              <a:ext cx="2037314" cy="1253732"/>
            </a:xfrm>
            <a:prstGeom prst="rect">
              <a:avLst/>
            </a:prstGeom>
          </p:spPr>
        </p:pic>
        <p:pic>
          <p:nvPicPr>
            <p:cNvPr id="33" name="Picture 32">
              <a:extLst>
                <a:ext uri="{FF2B5EF4-FFF2-40B4-BE49-F238E27FC236}">
                  <a16:creationId xmlns:a16="http://schemas.microsoft.com/office/drawing/2014/main" id="{289A49EB-DF41-4734-86A2-B6110C93CD40}"/>
                </a:ext>
              </a:extLst>
            </p:cNvPr>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695299" y="1756202"/>
              <a:ext cx="2959507" cy="1682857"/>
            </a:xfrm>
            <a:prstGeom prst="rect">
              <a:avLst/>
            </a:prstGeom>
          </p:spPr>
        </p:pic>
      </p:grpSp>
      <p:sp>
        <p:nvSpPr>
          <p:cNvPr id="34" name="Rectangle 33">
            <a:extLst>
              <a:ext uri="{FF2B5EF4-FFF2-40B4-BE49-F238E27FC236}">
                <a16:creationId xmlns:a16="http://schemas.microsoft.com/office/drawing/2014/main" id="{F834E68B-33FF-4590-8F18-4FF1230E63AD}"/>
              </a:ext>
            </a:extLst>
          </p:cNvPr>
          <p:cNvSpPr/>
          <p:nvPr/>
        </p:nvSpPr>
        <p:spPr>
          <a:xfrm>
            <a:off x="7819094" y="1843588"/>
            <a:ext cx="1046805" cy="461665"/>
          </a:xfrm>
          <a:prstGeom prst="rect">
            <a:avLst/>
          </a:prstGeom>
        </p:spPr>
        <p:txBody>
          <a:bodyPr wrap="square">
            <a:spAutoFit/>
          </a:bodyPr>
          <a:lstStyle/>
          <a:p>
            <a:r>
              <a:rPr lang="en-GB" sz="1200" dirty="0">
                <a:solidFill>
                  <a:srgbClr val="222222"/>
                </a:solidFill>
                <a:latin typeface="Georgia" panose="02040502050405020303" pitchFamily="18" charset="0"/>
              </a:rPr>
              <a:t>Isola et al.,</a:t>
            </a:r>
          </a:p>
          <a:p>
            <a:r>
              <a:rPr lang="en-GB" sz="1200" i="1" dirty="0">
                <a:solidFill>
                  <a:srgbClr val="222222"/>
                </a:solidFill>
                <a:latin typeface="Georgia" panose="02040502050405020303" pitchFamily="18" charset="0"/>
              </a:rPr>
              <a:t>CVPR’17</a:t>
            </a:r>
            <a:endParaRPr lang="en-GB" sz="1200" dirty="0"/>
          </a:p>
        </p:txBody>
      </p:sp>
      <p:pic>
        <p:nvPicPr>
          <p:cNvPr id="19" name="Picture 18">
            <a:extLst>
              <a:ext uri="{FF2B5EF4-FFF2-40B4-BE49-F238E27FC236}">
                <a16:creationId xmlns:a16="http://schemas.microsoft.com/office/drawing/2014/main" id="{4EC0494C-2E8A-49CC-89F5-53E903AD66F0}"/>
              </a:ext>
            </a:extLst>
          </p:cNvPr>
          <p:cNvPicPr>
            <a:picLocks noChangeAspect="1"/>
          </p:cNvPicPr>
          <p:nvPr/>
        </p:nvPicPr>
        <p:blipFill rotWithShape="1">
          <a:blip r:embed="rId14" cstate="screen">
            <a:extLst>
              <a:ext uri="{28A0092B-C50C-407E-A947-70E740481C1C}">
                <a14:useLocalDpi xmlns:a14="http://schemas.microsoft.com/office/drawing/2010/main"/>
              </a:ext>
            </a:extLst>
          </a:blip>
          <a:srcRect/>
          <a:stretch/>
        </p:blipFill>
        <p:spPr>
          <a:xfrm>
            <a:off x="2070962" y="3149017"/>
            <a:ext cx="2248402" cy="1927612"/>
          </a:xfrm>
          <a:prstGeom prst="rect">
            <a:avLst/>
          </a:prstGeom>
        </p:spPr>
      </p:pic>
      <p:sp>
        <p:nvSpPr>
          <p:cNvPr id="4" name="TextBox 3">
            <a:extLst>
              <a:ext uri="{FF2B5EF4-FFF2-40B4-BE49-F238E27FC236}">
                <a16:creationId xmlns:a16="http://schemas.microsoft.com/office/drawing/2014/main" id="{B4E112C7-637B-4CE8-AC33-F9BFE67194FD}"/>
              </a:ext>
            </a:extLst>
          </p:cNvPr>
          <p:cNvSpPr txBox="1"/>
          <p:nvPr/>
        </p:nvSpPr>
        <p:spPr>
          <a:xfrm>
            <a:off x="3278777" y="798574"/>
            <a:ext cx="1352006" cy="646331"/>
          </a:xfrm>
          <a:prstGeom prst="rect">
            <a:avLst/>
          </a:prstGeom>
          <a:noFill/>
        </p:spPr>
        <p:txBody>
          <a:bodyPr wrap="square" rtlCol="0">
            <a:spAutoFit/>
          </a:bodyPr>
          <a:lstStyle/>
          <a:p>
            <a:r>
              <a:rPr lang="en-GB" dirty="0"/>
              <a:t>Digital biomarkers</a:t>
            </a:r>
          </a:p>
        </p:txBody>
      </p:sp>
      <p:sp>
        <p:nvSpPr>
          <p:cNvPr id="35" name="TextBox 34">
            <a:extLst>
              <a:ext uri="{FF2B5EF4-FFF2-40B4-BE49-F238E27FC236}">
                <a16:creationId xmlns:a16="http://schemas.microsoft.com/office/drawing/2014/main" id="{4F7A2288-3498-4373-8B99-823ACB939916}"/>
              </a:ext>
            </a:extLst>
          </p:cNvPr>
          <p:cNvSpPr txBox="1"/>
          <p:nvPr/>
        </p:nvSpPr>
        <p:spPr>
          <a:xfrm>
            <a:off x="718956" y="3625876"/>
            <a:ext cx="1352006" cy="923330"/>
          </a:xfrm>
          <a:prstGeom prst="rect">
            <a:avLst/>
          </a:prstGeom>
          <a:noFill/>
        </p:spPr>
        <p:txBody>
          <a:bodyPr wrap="square" rtlCol="0">
            <a:spAutoFit/>
          </a:bodyPr>
          <a:lstStyle/>
          <a:p>
            <a:pPr algn="r"/>
            <a:r>
              <a:rPr lang="en-GB" dirty="0"/>
              <a:t>Prediction of PET from MRI</a:t>
            </a:r>
          </a:p>
        </p:txBody>
      </p:sp>
      <p:sp>
        <p:nvSpPr>
          <p:cNvPr id="36" name="TextBox 35">
            <a:extLst>
              <a:ext uri="{FF2B5EF4-FFF2-40B4-BE49-F238E27FC236}">
                <a16:creationId xmlns:a16="http://schemas.microsoft.com/office/drawing/2014/main" id="{183A918B-8BB5-45DD-B02D-0137B82EA28B}"/>
              </a:ext>
            </a:extLst>
          </p:cNvPr>
          <p:cNvSpPr txBox="1"/>
          <p:nvPr/>
        </p:nvSpPr>
        <p:spPr>
          <a:xfrm>
            <a:off x="5188579" y="4429035"/>
            <a:ext cx="3339405" cy="646331"/>
          </a:xfrm>
          <a:prstGeom prst="rect">
            <a:avLst/>
          </a:prstGeom>
          <a:noFill/>
        </p:spPr>
        <p:txBody>
          <a:bodyPr wrap="square" rtlCol="0">
            <a:spAutoFit/>
          </a:bodyPr>
          <a:lstStyle/>
          <a:p>
            <a:pPr algn="ctr"/>
            <a:r>
              <a:rPr lang="en-GB" dirty="0"/>
              <a:t>Wide range of real-world applications</a:t>
            </a:r>
          </a:p>
        </p:txBody>
      </p:sp>
    </p:spTree>
    <p:extLst>
      <p:ext uri="{BB962C8B-B14F-4D97-AF65-F5344CB8AC3E}">
        <p14:creationId xmlns:p14="http://schemas.microsoft.com/office/powerpoint/2010/main" val="16975892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blue&#10;&#10;Description generated with high confidence">
            <a:extLst>
              <a:ext uri="{FF2B5EF4-FFF2-40B4-BE49-F238E27FC236}">
                <a16:creationId xmlns:a16="http://schemas.microsoft.com/office/drawing/2014/main" id="{9D0BA645-1369-48A9-B61F-C8F922DF105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754731" y="1015613"/>
            <a:ext cx="2838033" cy="2393615"/>
          </a:xfrm>
          <a:prstGeom prst="rect">
            <a:avLst/>
          </a:prstGeom>
        </p:spPr>
      </p:pic>
      <p:sp>
        <p:nvSpPr>
          <p:cNvPr id="2" name="Title 1">
            <a:extLst>
              <a:ext uri="{FF2B5EF4-FFF2-40B4-BE49-F238E27FC236}">
                <a16:creationId xmlns:a16="http://schemas.microsoft.com/office/drawing/2014/main" id="{18730C01-8AC5-45A3-BDC5-8C38ECEBD89A}"/>
              </a:ext>
            </a:extLst>
          </p:cNvPr>
          <p:cNvSpPr>
            <a:spLocks noGrp="1"/>
          </p:cNvSpPr>
          <p:nvPr>
            <p:ph type="title"/>
          </p:nvPr>
        </p:nvSpPr>
        <p:spPr/>
        <p:txBody>
          <a:bodyPr/>
          <a:lstStyle/>
          <a:p>
            <a:r>
              <a:rPr lang="en-GB" dirty="0"/>
              <a:t>Fluorescence Microscopy and Analysis</a:t>
            </a:r>
          </a:p>
        </p:txBody>
      </p:sp>
      <p:sp>
        <p:nvSpPr>
          <p:cNvPr id="3" name="Slide Number Placeholder 2">
            <a:extLst>
              <a:ext uri="{FF2B5EF4-FFF2-40B4-BE49-F238E27FC236}">
                <a16:creationId xmlns:a16="http://schemas.microsoft.com/office/drawing/2014/main" id="{BE11E21F-33F4-48EB-AF48-26BC51349171}"/>
              </a:ext>
            </a:extLst>
          </p:cNvPr>
          <p:cNvSpPr>
            <a:spLocks noGrp="1"/>
          </p:cNvSpPr>
          <p:nvPr>
            <p:ph type="sldNum" sz="quarter" idx="4"/>
          </p:nvPr>
        </p:nvSpPr>
        <p:spPr/>
        <p:txBody>
          <a:bodyPr/>
          <a:lstStyle/>
          <a:p>
            <a:fld id="{3C4F54F3-C349-4609-AFEE-01462D5C7942}" type="slidenum">
              <a:rPr lang="en-GB" smtClean="0"/>
              <a:pPr/>
              <a:t>4</a:t>
            </a:fld>
            <a:endParaRPr lang="en-GB" dirty="0"/>
          </a:p>
        </p:txBody>
      </p:sp>
      <p:pic>
        <p:nvPicPr>
          <p:cNvPr id="8" name="Picture 7">
            <a:extLst>
              <a:ext uri="{FF2B5EF4-FFF2-40B4-BE49-F238E27FC236}">
                <a16:creationId xmlns:a16="http://schemas.microsoft.com/office/drawing/2014/main" id="{B928B02E-EAED-4D37-87B0-A9139A644654}"/>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164680" y="1015839"/>
            <a:ext cx="2838033" cy="2396115"/>
          </a:xfrm>
          <a:prstGeom prst="rect">
            <a:avLst/>
          </a:prstGeom>
        </p:spPr>
      </p:pic>
      <p:pic>
        <p:nvPicPr>
          <p:cNvPr id="9" name="Picture 8">
            <a:extLst>
              <a:ext uri="{FF2B5EF4-FFF2-40B4-BE49-F238E27FC236}">
                <a16:creationId xmlns:a16="http://schemas.microsoft.com/office/drawing/2014/main" id="{DC74013C-72E8-43ED-B21F-153C5B106521}"/>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5979619" y="2212420"/>
            <a:ext cx="1470025" cy="1495815"/>
          </a:xfrm>
          <a:prstGeom prst="rect">
            <a:avLst/>
          </a:prstGeom>
        </p:spPr>
      </p:pic>
      <p:pic>
        <p:nvPicPr>
          <p:cNvPr id="10" name="Picture 9" descr="A picture containing blue&#10;&#10;Description generated with high confidence">
            <a:extLst>
              <a:ext uri="{FF2B5EF4-FFF2-40B4-BE49-F238E27FC236}">
                <a16:creationId xmlns:a16="http://schemas.microsoft.com/office/drawing/2014/main" id="{4BE4E418-7D64-46E9-B5F1-F14AA4618EE9}"/>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4297464" y="2229463"/>
            <a:ext cx="1404838" cy="1492640"/>
          </a:xfrm>
          <a:prstGeom prst="rect">
            <a:avLst/>
          </a:prstGeom>
        </p:spPr>
      </p:pic>
      <p:pic>
        <p:nvPicPr>
          <p:cNvPr id="1026" name="Picture 2" descr="https://image.slidesharecdn.com/yokogawacv7000presentation-131209080444-phpapp02/95/high-content-imaging-with-the-yokogawa-cv7000-2-638.jpg?cb=1401359703">
            <a:extLst>
              <a:ext uri="{FF2B5EF4-FFF2-40B4-BE49-F238E27FC236}">
                <a16:creationId xmlns:a16="http://schemas.microsoft.com/office/drawing/2014/main" id="{F83CDF6F-AB39-427F-819E-0959603F2FE3}"/>
              </a:ext>
            </a:extLst>
          </p:cNvPr>
          <p:cNvPicPr>
            <a:picLocks noChangeAspect="1" noChangeArrowheads="1"/>
          </p:cNvPicPr>
          <p:nvPr/>
        </p:nvPicPr>
        <p:blipFill rotWithShape="1">
          <a:blip r:embed="rId7" cstate="screen">
            <a:extLst>
              <a:ext uri="{28A0092B-C50C-407E-A947-70E740481C1C}">
                <a14:useLocalDpi xmlns:a14="http://schemas.microsoft.com/office/drawing/2010/main"/>
              </a:ext>
            </a:extLst>
          </a:blip>
          <a:srcRect/>
          <a:stretch/>
        </p:blipFill>
        <p:spPr bwMode="auto">
          <a:xfrm>
            <a:off x="583558" y="1638984"/>
            <a:ext cx="1446557" cy="1342238"/>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B20840DD-2D91-4610-B00C-858DBC063E3F}"/>
              </a:ext>
            </a:extLst>
          </p:cNvPr>
          <p:cNvSpPr txBox="1"/>
          <p:nvPr/>
        </p:nvSpPr>
        <p:spPr>
          <a:xfrm>
            <a:off x="496421" y="1037247"/>
            <a:ext cx="1871455" cy="523220"/>
          </a:xfrm>
          <a:prstGeom prst="rect">
            <a:avLst/>
          </a:prstGeom>
          <a:noFill/>
        </p:spPr>
        <p:txBody>
          <a:bodyPr wrap="square" rtlCol="0">
            <a:spAutoFit/>
          </a:bodyPr>
          <a:lstStyle/>
          <a:p>
            <a:r>
              <a:rPr lang="en-GB" sz="1400" dirty="0"/>
              <a:t>High-throughput confocal microscope</a:t>
            </a:r>
          </a:p>
        </p:txBody>
      </p:sp>
      <p:pic>
        <p:nvPicPr>
          <p:cNvPr id="13" name="Picture 12" descr="A close up of a map&#10;&#10;Description generated with high confidence">
            <a:extLst>
              <a:ext uri="{FF2B5EF4-FFF2-40B4-BE49-F238E27FC236}">
                <a16:creationId xmlns:a16="http://schemas.microsoft.com/office/drawing/2014/main" id="{563C2F07-6E97-4A71-BD62-13C5C8146CBC}"/>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59673" y="3263168"/>
            <a:ext cx="2494325" cy="1342238"/>
          </a:xfrm>
          <a:prstGeom prst="rect">
            <a:avLst/>
          </a:prstGeom>
        </p:spPr>
      </p:pic>
      <p:sp>
        <p:nvSpPr>
          <p:cNvPr id="14" name="TextBox 13">
            <a:extLst>
              <a:ext uri="{FF2B5EF4-FFF2-40B4-BE49-F238E27FC236}">
                <a16:creationId xmlns:a16="http://schemas.microsoft.com/office/drawing/2014/main" id="{ECCD0ADD-4B39-44EC-8768-8390B44C873C}"/>
              </a:ext>
            </a:extLst>
          </p:cNvPr>
          <p:cNvSpPr txBox="1"/>
          <p:nvPr/>
        </p:nvSpPr>
        <p:spPr>
          <a:xfrm>
            <a:off x="3103927" y="3884103"/>
            <a:ext cx="5343787" cy="1200329"/>
          </a:xfrm>
          <a:prstGeom prst="rect">
            <a:avLst/>
          </a:prstGeom>
          <a:noFill/>
        </p:spPr>
        <p:txBody>
          <a:bodyPr wrap="square" rtlCol="0">
            <a:spAutoFit/>
          </a:bodyPr>
          <a:lstStyle/>
          <a:p>
            <a:r>
              <a:rPr lang="en-GB" dirty="0"/>
              <a:t>Nuclear and Cell markers used as standard to robustly identify where and how many cells are in images</a:t>
            </a:r>
          </a:p>
          <a:p>
            <a:pPr marL="285750" indent="-285750">
              <a:buFont typeface="Arial" panose="020B0604020202020204" pitchFamily="34" charset="0"/>
              <a:buChar char="•"/>
            </a:pPr>
            <a:r>
              <a:rPr lang="en-GB" dirty="0"/>
              <a:t>Uses 2 out of 4 colours available</a:t>
            </a:r>
          </a:p>
        </p:txBody>
      </p:sp>
    </p:spTree>
    <p:extLst>
      <p:ext uri="{BB962C8B-B14F-4D97-AF65-F5344CB8AC3E}">
        <p14:creationId xmlns:p14="http://schemas.microsoft.com/office/powerpoint/2010/main" val="386746840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02669F-CCEF-4536-9E3F-DFA89D877EF8}"/>
              </a:ext>
            </a:extLst>
          </p:cNvPr>
          <p:cNvSpPr>
            <a:spLocks noGrp="1"/>
          </p:cNvSpPr>
          <p:nvPr>
            <p:ph type="title"/>
          </p:nvPr>
        </p:nvSpPr>
        <p:spPr/>
        <p:txBody>
          <a:bodyPr/>
          <a:lstStyle/>
          <a:p>
            <a:r>
              <a:rPr lang="en-GB" dirty="0"/>
              <a:t>Summary</a:t>
            </a:r>
          </a:p>
        </p:txBody>
      </p:sp>
      <p:sp>
        <p:nvSpPr>
          <p:cNvPr id="3" name="Slide Number Placeholder 2">
            <a:extLst>
              <a:ext uri="{FF2B5EF4-FFF2-40B4-BE49-F238E27FC236}">
                <a16:creationId xmlns:a16="http://schemas.microsoft.com/office/drawing/2014/main" id="{B20963D9-BC94-40CD-9C7D-3F0586BF531A}"/>
              </a:ext>
            </a:extLst>
          </p:cNvPr>
          <p:cNvSpPr>
            <a:spLocks noGrp="1"/>
          </p:cNvSpPr>
          <p:nvPr>
            <p:ph type="sldNum" sz="quarter" idx="4"/>
          </p:nvPr>
        </p:nvSpPr>
        <p:spPr/>
        <p:txBody>
          <a:bodyPr/>
          <a:lstStyle/>
          <a:p>
            <a:fld id="{3C4F54F3-C349-4609-AFEE-01462D5C7942}" type="slidenum">
              <a:rPr lang="en-GB" smtClean="0"/>
              <a:pPr/>
              <a:t>40</a:t>
            </a:fld>
            <a:endParaRPr lang="en-GB" dirty="0"/>
          </a:p>
        </p:txBody>
      </p:sp>
      <p:sp>
        <p:nvSpPr>
          <p:cNvPr id="4" name="Content Placeholder 3">
            <a:extLst>
              <a:ext uri="{FF2B5EF4-FFF2-40B4-BE49-F238E27FC236}">
                <a16:creationId xmlns:a16="http://schemas.microsoft.com/office/drawing/2014/main" id="{3342E5BE-A893-416B-81F3-124EE1801EA6}"/>
              </a:ext>
            </a:extLst>
          </p:cNvPr>
          <p:cNvSpPr>
            <a:spLocks noGrp="1"/>
          </p:cNvSpPr>
          <p:nvPr>
            <p:ph idx="16"/>
          </p:nvPr>
        </p:nvSpPr>
        <p:spPr/>
        <p:txBody>
          <a:bodyPr/>
          <a:lstStyle/>
          <a:p>
            <a:r>
              <a:rPr lang="en-GB" dirty="0"/>
              <a:t>Deep learning is revolutionising the way image analytics is done</a:t>
            </a:r>
          </a:p>
          <a:p>
            <a:r>
              <a:rPr lang="en-GB" dirty="0"/>
              <a:t>Not just about improving accuracy compared to humans, but enabling new types of experiment</a:t>
            </a:r>
          </a:p>
          <a:p>
            <a:r>
              <a:rPr lang="en-GB" dirty="0"/>
              <a:t>Sufficient annotated training data is still a major challenge for bioimaging</a:t>
            </a:r>
          </a:p>
          <a:p>
            <a:r>
              <a:rPr lang="en-GB" dirty="0"/>
              <a:t>CNNs learn general low-level features, which can be transferred to new tasks</a:t>
            </a:r>
          </a:p>
          <a:p>
            <a:r>
              <a:rPr lang="en-GB" dirty="0"/>
              <a:t>U-net style networks perform image to image translation, maximising the amount of information that can be extracted from each image.</a:t>
            </a:r>
          </a:p>
          <a:p>
            <a:endParaRPr lang="en-GB" dirty="0"/>
          </a:p>
          <a:p>
            <a:endParaRPr lang="en-GB" dirty="0"/>
          </a:p>
        </p:txBody>
      </p:sp>
    </p:spTree>
    <p:extLst>
      <p:ext uri="{BB962C8B-B14F-4D97-AF65-F5344CB8AC3E}">
        <p14:creationId xmlns:p14="http://schemas.microsoft.com/office/powerpoint/2010/main" val="240978170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3C4F54F3-C349-4609-AFEE-01462D5C7942}" type="slidenum">
              <a:rPr lang="en-GB" smtClean="0"/>
              <a:pPr/>
              <a:t>41</a:t>
            </a:fld>
            <a:endParaRPr lang="en-GB" dirty="0"/>
          </a:p>
        </p:txBody>
      </p:sp>
    </p:spTree>
    <p:extLst>
      <p:ext uri="{BB962C8B-B14F-4D97-AF65-F5344CB8AC3E}">
        <p14:creationId xmlns:p14="http://schemas.microsoft.com/office/powerpoint/2010/main" val="5745894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p:cNvSpPr>
            <a:spLocks noGrp="1"/>
          </p:cNvSpPr>
          <p:nvPr>
            <p:ph type="title"/>
          </p:nvPr>
        </p:nvSpPr>
        <p:spPr/>
        <p:txBody>
          <a:bodyPr/>
          <a:lstStyle/>
          <a:p>
            <a:r>
              <a:rPr lang="en-GB" dirty="0"/>
              <a:t>Hierarchy of AI Applications</a:t>
            </a:r>
          </a:p>
        </p:txBody>
      </p:sp>
      <p:sp>
        <p:nvSpPr>
          <p:cNvPr id="21" name="Slide Number Placeholder 20"/>
          <p:cNvSpPr>
            <a:spLocks noGrp="1"/>
          </p:cNvSpPr>
          <p:nvPr>
            <p:ph type="sldNum" sz="quarter" idx="4"/>
          </p:nvPr>
        </p:nvSpPr>
        <p:spPr/>
        <p:txBody>
          <a:bodyPr/>
          <a:lstStyle/>
          <a:p>
            <a:fld id="{3C4F54F3-C349-4609-AFEE-01462D5C7942}" type="slidenum">
              <a:rPr lang="en-GB" smtClean="0"/>
              <a:pPr/>
              <a:t>5</a:t>
            </a:fld>
            <a:endParaRPr lang="en-GB" dirty="0"/>
          </a:p>
        </p:txBody>
      </p:sp>
      <p:grpSp>
        <p:nvGrpSpPr>
          <p:cNvPr id="7" name="Group 6">
            <a:extLst>
              <a:ext uri="{FF2B5EF4-FFF2-40B4-BE49-F238E27FC236}">
                <a16:creationId xmlns:a16="http://schemas.microsoft.com/office/drawing/2014/main" id="{03980FB1-498F-47B3-AF46-2CC7DB21DE7B}"/>
              </a:ext>
            </a:extLst>
          </p:cNvPr>
          <p:cNvGrpSpPr/>
          <p:nvPr/>
        </p:nvGrpSpPr>
        <p:grpSpPr>
          <a:xfrm>
            <a:off x="228911" y="567539"/>
            <a:ext cx="2690353" cy="3830835"/>
            <a:chOff x="4253157" y="585334"/>
            <a:chExt cx="2690353" cy="3830835"/>
          </a:xfrm>
        </p:grpSpPr>
        <p:sp>
          <p:nvSpPr>
            <p:cNvPr id="20" name="Rounded Rectangle 19"/>
            <p:cNvSpPr/>
            <p:nvPr/>
          </p:nvSpPr>
          <p:spPr>
            <a:xfrm>
              <a:off x="4281817" y="585334"/>
              <a:ext cx="2571990" cy="3830835"/>
            </a:xfrm>
            <a:prstGeom prst="roundRect">
              <a:avLst/>
            </a:prstGeom>
            <a:solidFill>
              <a:schemeClr val="accent3">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pic>
          <p:nvPicPr>
            <p:cNvPr id="2" name="Picture 1"/>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rot="10800000">
              <a:off x="4488070" y="762921"/>
              <a:ext cx="2131339" cy="2124015"/>
            </a:xfrm>
            <a:prstGeom prst="rect">
              <a:avLst/>
            </a:prstGeom>
          </p:spPr>
        </p:pic>
        <p:sp>
          <p:nvSpPr>
            <p:cNvPr id="25" name="TextBox 24"/>
            <p:cNvSpPr txBox="1"/>
            <p:nvPr/>
          </p:nvSpPr>
          <p:spPr>
            <a:xfrm>
              <a:off x="4253157" y="2886936"/>
              <a:ext cx="2690353" cy="1323439"/>
            </a:xfrm>
            <a:prstGeom prst="rect">
              <a:avLst/>
            </a:prstGeom>
            <a:noFill/>
          </p:spPr>
          <p:txBody>
            <a:bodyPr wrap="square" rtlCol="0">
              <a:spAutoFit/>
            </a:bodyPr>
            <a:lstStyle/>
            <a:p>
              <a:r>
                <a:rPr lang="en-GB" sz="1600" b="1" dirty="0"/>
                <a:t>Image Segmentation</a:t>
              </a:r>
            </a:p>
            <a:p>
              <a:pPr marL="285750" indent="-285750">
                <a:buFont typeface="Arial" panose="020B0604020202020204" pitchFamily="34" charset="0"/>
                <a:buChar char="•"/>
              </a:pPr>
              <a:r>
                <a:rPr lang="en-GB" sz="1600" dirty="0"/>
                <a:t>Train machine to extract more information from fewer labels</a:t>
              </a:r>
            </a:p>
            <a:p>
              <a:pPr marL="285750" indent="-285750">
                <a:buFont typeface="Arial" panose="020B0604020202020204" pitchFamily="34" charset="0"/>
                <a:buChar char="•"/>
              </a:pPr>
              <a:r>
                <a:rPr lang="en-GB" sz="1600" dirty="0"/>
                <a:t>Single cell phenotypes</a:t>
              </a:r>
            </a:p>
          </p:txBody>
        </p:sp>
      </p:grpSp>
      <p:grpSp>
        <p:nvGrpSpPr>
          <p:cNvPr id="6" name="Group 5">
            <a:extLst>
              <a:ext uri="{FF2B5EF4-FFF2-40B4-BE49-F238E27FC236}">
                <a16:creationId xmlns:a16="http://schemas.microsoft.com/office/drawing/2014/main" id="{B3A846D5-4C4C-40D0-9797-5371FF1525EB}"/>
              </a:ext>
            </a:extLst>
          </p:cNvPr>
          <p:cNvGrpSpPr/>
          <p:nvPr/>
        </p:nvGrpSpPr>
        <p:grpSpPr>
          <a:xfrm>
            <a:off x="3025946" y="564243"/>
            <a:ext cx="3455881" cy="3277538"/>
            <a:chOff x="485923" y="875212"/>
            <a:chExt cx="3455881" cy="3277538"/>
          </a:xfrm>
        </p:grpSpPr>
        <p:sp>
          <p:nvSpPr>
            <p:cNvPr id="4" name="Rounded Rectangle 3"/>
            <p:cNvSpPr/>
            <p:nvPr/>
          </p:nvSpPr>
          <p:spPr>
            <a:xfrm>
              <a:off x="485923" y="875212"/>
              <a:ext cx="3017429" cy="3277538"/>
            </a:xfrm>
            <a:prstGeom prst="roundRect">
              <a:avLst/>
            </a:prstGeom>
            <a:solidFill>
              <a:schemeClr val="accent2">
                <a:lumMod val="25000"/>
                <a:lumOff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nvGrpSpPr>
            <p:cNvPr id="3" name="Group 2">
              <a:extLst>
                <a:ext uri="{FF2B5EF4-FFF2-40B4-BE49-F238E27FC236}">
                  <a16:creationId xmlns:a16="http://schemas.microsoft.com/office/drawing/2014/main" id="{CA90B7B4-E30B-4921-9163-7C4306808609}"/>
                </a:ext>
              </a:extLst>
            </p:cNvPr>
            <p:cNvGrpSpPr/>
            <p:nvPr/>
          </p:nvGrpSpPr>
          <p:grpSpPr>
            <a:xfrm>
              <a:off x="533327" y="921248"/>
              <a:ext cx="2820935" cy="2113923"/>
              <a:chOff x="237062" y="1855109"/>
              <a:chExt cx="3636683" cy="2725219"/>
            </a:xfrm>
          </p:grpSpPr>
          <p:sp>
            <p:nvSpPr>
              <p:cNvPr id="5" name="Rectangle 4"/>
              <p:cNvSpPr/>
              <p:nvPr/>
            </p:nvSpPr>
            <p:spPr>
              <a:xfrm>
                <a:off x="665561" y="2011618"/>
                <a:ext cx="2996138" cy="216535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pic>
            <p:nvPicPr>
              <p:cNvPr id="9" name="Picture 8"/>
              <p:cNvPicPr>
                <a:picLocks noChangeAspect="1"/>
              </p:cNvPicPr>
              <p:nvPr/>
            </p:nvPicPr>
            <p:blipFill rotWithShape="1">
              <a:blip r:embed="rId4" cstate="screen">
                <a:extLst>
                  <a:ext uri="{28A0092B-C50C-407E-A947-70E740481C1C}">
                    <a14:useLocalDpi xmlns:a14="http://schemas.microsoft.com/office/drawing/2010/main"/>
                  </a:ext>
                </a:extLst>
              </a:blip>
              <a:srcRect t="11655" b="3825"/>
              <a:stretch/>
            </p:blipFill>
            <p:spPr>
              <a:xfrm>
                <a:off x="237062" y="1951818"/>
                <a:ext cx="3636683" cy="2628510"/>
              </a:xfrm>
              <a:prstGeom prst="rect">
                <a:avLst/>
              </a:prstGeom>
            </p:spPr>
          </p:pic>
          <p:pic>
            <p:nvPicPr>
              <p:cNvPr id="10" name="Picture 9"/>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rot="16200000">
                <a:off x="1198736" y="1848348"/>
                <a:ext cx="533397" cy="546919"/>
              </a:xfrm>
              <a:prstGeom prst="rect">
                <a:avLst/>
              </a:prstGeom>
            </p:spPr>
          </p:pic>
          <p:pic>
            <p:nvPicPr>
              <p:cNvPr id="11" name="Picture 10"/>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rot="16200000">
                <a:off x="1144073" y="3075391"/>
                <a:ext cx="679812" cy="704072"/>
              </a:xfrm>
              <a:prstGeom prst="rect">
                <a:avLst/>
              </a:prstGeom>
            </p:spPr>
          </p:pic>
          <p:pic>
            <p:nvPicPr>
              <p:cNvPr id="12" name="Picture 11"/>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rot="16200000">
                <a:off x="2307140" y="2971346"/>
                <a:ext cx="687048" cy="704075"/>
              </a:xfrm>
              <a:prstGeom prst="rect">
                <a:avLst/>
              </a:prstGeom>
            </p:spPr>
          </p:pic>
          <p:pic>
            <p:nvPicPr>
              <p:cNvPr id="13" name="Picture 12"/>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rot="16200000">
                <a:off x="1630035" y="2402081"/>
                <a:ext cx="687011" cy="659864"/>
              </a:xfrm>
              <a:prstGeom prst="rect">
                <a:avLst/>
              </a:prstGeom>
            </p:spPr>
          </p:pic>
          <p:pic>
            <p:nvPicPr>
              <p:cNvPr id="14" name="Picture 13"/>
              <p:cNvPicPr>
                <a:picLocks noChangeAspect="1"/>
              </p:cNvPicPr>
              <p:nvPr/>
            </p:nvPicPr>
            <p:blipFill rotWithShape="1">
              <a:blip r:embed="rId9" cstate="screen">
                <a:extLst>
                  <a:ext uri="{28A0092B-C50C-407E-A947-70E740481C1C}">
                    <a14:useLocalDpi xmlns:a14="http://schemas.microsoft.com/office/drawing/2010/main"/>
                  </a:ext>
                </a:extLst>
              </a:blip>
              <a:srcRect/>
              <a:stretch/>
            </p:blipFill>
            <p:spPr>
              <a:xfrm rot="16200000">
                <a:off x="2686068" y="2019603"/>
                <a:ext cx="708663" cy="692695"/>
              </a:xfrm>
              <a:prstGeom prst="rect">
                <a:avLst/>
              </a:prstGeom>
            </p:spPr>
          </p:pic>
          <p:pic>
            <p:nvPicPr>
              <p:cNvPr id="15" name="Picture 14"/>
              <p:cNvPicPr>
                <a:picLocks noChangeAspect="1"/>
              </p:cNvPicPr>
              <p:nvPr/>
            </p:nvPicPr>
            <p:blipFill rotWithShape="1">
              <a:blip r:embed="rId10" cstate="screen">
                <a:extLst>
                  <a:ext uri="{28A0092B-C50C-407E-A947-70E740481C1C}">
                    <a14:useLocalDpi xmlns:a14="http://schemas.microsoft.com/office/drawing/2010/main"/>
                  </a:ext>
                </a:extLst>
              </a:blip>
              <a:srcRect/>
              <a:stretch/>
            </p:blipFill>
            <p:spPr>
              <a:xfrm rot="16200000">
                <a:off x="645512" y="2406197"/>
                <a:ext cx="532840" cy="533598"/>
              </a:xfrm>
              <a:prstGeom prst="rect">
                <a:avLst/>
              </a:prstGeom>
            </p:spPr>
          </p:pic>
        </p:grpSp>
        <p:sp>
          <p:nvSpPr>
            <p:cNvPr id="26" name="TextBox 25"/>
            <p:cNvSpPr txBox="1"/>
            <p:nvPr/>
          </p:nvSpPr>
          <p:spPr>
            <a:xfrm>
              <a:off x="641146" y="3032810"/>
              <a:ext cx="3300658" cy="1077218"/>
            </a:xfrm>
            <a:prstGeom prst="rect">
              <a:avLst/>
            </a:prstGeom>
            <a:noFill/>
          </p:spPr>
          <p:txBody>
            <a:bodyPr wrap="square" rtlCol="0">
              <a:spAutoFit/>
            </a:bodyPr>
            <a:lstStyle/>
            <a:p>
              <a:r>
                <a:rPr lang="en-GB" sz="1600" b="1" dirty="0"/>
                <a:t>Image Classification</a:t>
              </a:r>
            </a:p>
            <a:p>
              <a:pPr marL="285750" indent="-285750">
                <a:buFont typeface="Arial" panose="020B0604020202020204" pitchFamily="34" charset="0"/>
                <a:buChar char="•"/>
              </a:pPr>
              <a:r>
                <a:rPr lang="en-GB" sz="1600" dirty="0"/>
                <a:t>Phenotypic screening</a:t>
              </a:r>
            </a:p>
            <a:p>
              <a:pPr marL="285750" indent="-285750">
                <a:buFont typeface="Arial" panose="020B0604020202020204" pitchFamily="34" charset="0"/>
                <a:buChar char="•"/>
              </a:pPr>
              <a:r>
                <a:rPr lang="en-GB" sz="1600" dirty="0"/>
                <a:t>Artefact Detection</a:t>
              </a:r>
            </a:p>
            <a:p>
              <a:pPr marL="285750" indent="-285750">
                <a:buFont typeface="Arial" panose="020B0604020202020204" pitchFamily="34" charset="0"/>
                <a:buChar char="•"/>
              </a:pPr>
              <a:r>
                <a:rPr lang="en-GB" sz="1600" dirty="0"/>
                <a:t>Translation prediction</a:t>
              </a:r>
            </a:p>
          </p:txBody>
        </p:sp>
      </p:grpSp>
      <p:grpSp>
        <p:nvGrpSpPr>
          <p:cNvPr id="16" name="Group 15">
            <a:extLst>
              <a:ext uri="{FF2B5EF4-FFF2-40B4-BE49-F238E27FC236}">
                <a16:creationId xmlns:a16="http://schemas.microsoft.com/office/drawing/2014/main" id="{BED37D34-46A4-46E5-92DC-4F10086EB542}"/>
              </a:ext>
            </a:extLst>
          </p:cNvPr>
          <p:cNvGrpSpPr/>
          <p:nvPr/>
        </p:nvGrpSpPr>
        <p:grpSpPr>
          <a:xfrm>
            <a:off x="6293486" y="564242"/>
            <a:ext cx="2744449" cy="2793170"/>
            <a:chOff x="6302482" y="815002"/>
            <a:chExt cx="2744449" cy="2793170"/>
          </a:xfrm>
        </p:grpSpPr>
        <p:sp>
          <p:nvSpPr>
            <p:cNvPr id="24" name="Rounded Rectangle 23"/>
            <p:cNvSpPr/>
            <p:nvPr/>
          </p:nvSpPr>
          <p:spPr>
            <a:xfrm>
              <a:off x="6302482" y="815002"/>
              <a:ext cx="2700231" cy="2793170"/>
            </a:xfrm>
            <a:prstGeom prst="roundRect">
              <a:avLst/>
            </a:prstGeom>
            <a:solidFill>
              <a:schemeClr val="accent4">
                <a:lumMod val="25000"/>
                <a:lumOff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7" name="TextBox 16"/>
            <p:cNvSpPr txBox="1"/>
            <p:nvPr/>
          </p:nvSpPr>
          <p:spPr>
            <a:xfrm>
              <a:off x="6446606" y="1999963"/>
              <a:ext cx="2600325" cy="1569660"/>
            </a:xfrm>
            <a:prstGeom prst="rect">
              <a:avLst/>
            </a:prstGeom>
            <a:noFill/>
          </p:spPr>
          <p:txBody>
            <a:bodyPr wrap="square" rtlCol="0">
              <a:spAutoFit/>
            </a:bodyPr>
            <a:lstStyle/>
            <a:p>
              <a:r>
                <a:rPr lang="en-GB" sz="1600" b="1" dirty="0"/>
                <a:t>Dataset annotation</a:t>
              </a:r>
            </a:p>
            <a:p>
              <a:pPr marL="285750" indent="-285750">
                <a:buFont typeface="Arial" panose="020B0604020202020204" pitchFamily="34" charset="0"/>
                <a:buChar char="•"/>
              </a:pPr>
              <a:r>
                <a:rPr lang="en-GB" sz="1600" dirty="0"/>
                <a:t>Image features</a:t>
              </a:r>
            </a:p>
            <a:p>
              <a:pPr marL="285750" indent="-285750">
                <a:buFont typeface="Arial" panose="020B0604020202020204" pitchFamily="34" charset="0"/>
                <a:buChar char="•"/>
              </a:pPr>
              <a:r>
                <a:rPr lang="en-GB" sz="1600" dirty="0"/>
                <a:t>Compound information</a:t>
              </a:r>
            </a:p>
            <a:p>
              <a:pPr marL="285750" indent="-285750">
                <a:buFont typeface="Arial" panose="020B0604020202020204" pitchFamily="34" charset="0"/>
                <a:buChar char="•"/>
              </a:pPr>
              <a:r>
                <a:rPr lang="en-GB" sz="1600" dirty="0"/>
                <a:t>Cell line metadata</a:t>
              </a:r>
            </a:p>
            <a:p>
              <a:r>
                <a:rPr lang="en-GB" sz="1600" dirty="0"/>
                <a:t>Learn to pick out high level correlations</a:t>
              </a:r>
            </a:p>
          </p:txBody>
        </p:sp>
        <p:pic>
          <p:nvPicPr>
            <p:cNvPr id="23" name="Picture 22">
              <a:extLst>
                <a:ext uri="{FF2B5EF4-FFF2-40B4-BE49-F238E27FC236}">
                  <a16:creationId xmlns:a16="http://schemas.microsoft.com/office/drawing/2014/main" id="{5A67D165-D033-413D-8C74-028D3046D99C}"/>
                </a:ext>
              </a:extLst>
            </p:cNvPr>
            <p:cNvPicPr>
              <a:picLocks noChangeAspect="1"/>
            </p:cNvPicPr>
            <p:nvPr/>
          </p:nvPicPr>
          <p:blipFill rotWithShape="1">
            <a:blip r:embed="rId11" cstate="screen">
              <a:extLst>
                <a:ext uri="{28A0092B-C50C-407E-A947-70E740481C1C}">
                  <a14:useLocalDpi xmlns:a14="http://schemas.microsoft.com/office/drawing/2010/main"/>
                </a:ext>
              </a:extLst>
            </a:blip>
            <a:srcRect/>
            <a:stretch/>
          </p:blipFill>
          <p:spPr>
            <a:xfrm>
              <a:off x="6625920" y="894680"/>
              <a:ext cx="2153259" cy="1147266"/>
            </a:xfrm>
            <a:prstGeom prst="rect">
              <a:avLst/>
            </a:prstGeom>
          </p:spPr>
        </p:pic>
      </p:grpSp>
      <p:sp>
        <p:nvSpPr>
          <p:cNvPr id="8" name="Right Triangle 7">
            <a:extLst>
              <a:ext uri="{FF2B5EF4-FFF2-40B4-BE49-F238E27FC236}">
                <a16:creationId xmlns:a16="http://schemas.microsoft.com/office/drawing/2014/main" id="{06B23120-AF73-4617-B8C0-3ACEA540870D}"/>
              </a:ext>
            </a:extLst>
          </p:cNvPr>
          <p:cNvSpPr/>
          <p:nvPr/>
        </p:nvSpPr>
        <p:spPr>
          <a:xfrm flipH="1">
            <a:off x="1518080" y="3530860"/>
            <a:ext cx="6658253" cy="1094204"/>
          </a:xfrm>
          <a:prstGeom prst="rtTriangl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8" name="TextBox 17">
            <a:extLst>
              <a:ext uri="{FF2B5EF4-FFF2-40B4-BE49-F238E27FC236}">
                <a16:creationId xmlns:a16="http://schemas.microsoft.com/office/drawing/2014/main" id="{4A31C0EC-8AD8-48BD-8F04-34AB6373B10F}"/>
              </a:ext>
            </a:extLst>
          </p:cNvPr>
          <p:cNvSpPr txBox="1"/>
          <p:nvPr/>
        </p:nvSpPr>
        <p:spPr>
          <a:xfrm>
            <a:off x="380256" y="4587802"/>
            <a:ext cx="2275647" cy="584775"/>
          </a:xfrm>
          <a:prstGeom prst="rect">
            <a:avLst/>
          </a:prstGeom>
          <a:noFill/>
        </p:spPr>
        <p:txBody>
          <a:bodyPr wrap="square" rtlCol="0">
            <a:spAutoFit/>
          </a:bodyPr>
          <a:lstStyle/>
          <a:p>
            <a:pPr algn="ctr"/>
            <a:r>
              <a:rPr lang="en-GB" sz="1600" dirty="0"/>
              <a:t>Specific problem solving</a:t>
            </a:r>
          </a:p>
        </p:txBody>
      </p:sp>
      <p:sp>
        <p:nvSpPr>
          <p:cNvPr id="27" name="TextBox 26">
            <a:extLst>
              <a:ext uri="{FF2B5EF4-FFF2-40B4-BE49-F238E27FC236}">
                <a16:creationId xmlns:a16="http://schemas.microsoft.com/office/drawing/2014/main" id="{87E6B2E7-22D0-42E5-878E-D4BED6181E78}"/>
              </a:ext>
            </a:extLst>
          </p:cNvPr>
          <p:cNvSpPr txBox="1"/>
          <p:nvPr/>
        </p:nvSpPr>
        <p:spPr>
          <a:xfrm>
            <a:off x="6293486" y="4658993"/>
            <a:ext cx="2275647" cy="338554"/>
          </a:xfrm>
          <a:prstGeom prst="rect">
            <a:avLst/>
          </a:prstGeom>
          <a:noFill/>
        </p:spPr>
        <p:txBody>
          <a:bodyPr wrap="square" rtlCol="0">
            <a:spAutoFit/>
          </a:bodyPr>
          <a:lstStyle/>
          <a:p>
            <a:pPr algn="ctr"/>
            <a:r>
              <a:rPr lang="en-GB" sz="1600" dirty="0"/>
              <a:t>Machine Intelligence</a:t>
            </a:r>
          </a:p>
        </p:txBody>
      </p:sp>
    </p:spTree>
    <p:extLst>
      <p:ext uri="{BB962C8B-B14F-4D97-AF65-F5344CB8AC3E}">
        <p14:creationId xmlns:p14="http://schemas.microsoft.com/office/powerpoint/2010/main" val="27764983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024905-2CBD-4F43-8027-0B8DCD554BE6}"/>
              </a:ext>
            </a:extLst>
          </p:cNvPr>
          <p:cNvSpPr>
            <a:spLocks noGrp="1"/>
          </p:cNvSpPr>
          <p:nvPr>
            <p:ph type="title"/>
          </p:nvPr>
        </p:nvSpPr>
        <p:spPr/>
        <p:txBody>
          <a:bodyPr/>
          <a:lstStyle/>
          <a:p>
            <a:r>
              <a:rPr lang="en-GB" dirty="0"/>
              <a:t>Challenges applying Deep Learning to </a:t>
            </a:r>
            <a:r>
              <a:rPr lang="en-GB" dirty="0" err="1"/>
              <a:t>BioImaging</a:t>
            </a:r>
            <a:endParaRPr lang="en-GB" dirty="0"/>
          </a:p>
        </p:txBody>
      </p:sp>
      <p:sp>
        <p:nvSpPr>
          <p:cNvPr id="3" name="Slide Number Placeholder 2">
            <a:extLst>
              <a:ext uri="{FF2B5EF4-FFF2-40B4-BE49-F238E27FC236}">
                <a16:creationId xmlns:a16="http://schemas.microsoft.com/office/drawing/2014/main" id="{BC9E779D-9099-4FC3-AE25-61B786E50EFC}"/>
              </a:ext>
            </a:extLst>
          </p:cNvPr>
          <p:cNvSpPr>
            <a:spLocks noGrp="1"/>
          </p:cNvSpPr>
          <p:nvPr>
            <p:ph type="sldNum" sz="quarter" idx="4"/>
          </p:nvPr>
        </p:nvSpPr>
        <p:spPr/>
        <p:txBody>
          <a:bodyPr/>
          <a:lstStyle/>
          <a:p>
            <a:fld id="{3C4F54F3-C349-4609-AFEE-01462D5C7942}" type="slidenum">
              <a:rPr lang="en-GB" smtClean="0"/>
              <a:pPr/>
              <a:t>6</a:t>
            </a:fld>
            <a:endParaRPr lang="en-GB" dirty="0"/>
          </a:p>
        </p:txBody>
      </p:sp>
      <p:sp>
        <p:nvSpPr>
          <p:cNvPr id="4" name="Content Placeholder 3">
            <a:extLst>
              <a:ext uri="{FF2B5EF4-FFF2-40B4-BE49-F238E27FC236}">
                <a16:creationId xmlns:a16="http://schemas.microsoft.com/office/drawing/2014/main" id="{1D0A0842-9653-4D49-8A43-0285F58BE2F0}"/>
              </a:ext>
            </a:extLst>
          </p:cNvPr>
          <p:cNvSpPr>
            <a:spLocks noGrp="1"/>
          </p:cNvSpPr>
          <p:nvPr>
            <p:ph idx="16"/>
          </p:nvPr>
        </p:nvSpPr>
        <p:spPr>
          <a:xfrm>
            <a:off x="237600" y="1234440"/>
            <a:ext cx="6595000" cy="1618488"/>
          </a:xfrm>
        </p:spPr>
        <p:txBody>
          <a:bodyPr/>
          <a:lstStyle/>
          <a:p>
            <a:r>
              <a:rPr lang="en-GB" dirty="0"/>
              <a:t>Amount of training data</a:t>
            </a:r>
          </a:p>
          <a:p>
            <a:pPr lvl="1"/>
            <a:r>
              <a:rPr lang="en-GB" dirty="0"/>
              <a:t>Augmentation </a:t>
            </a:r>
            <a:r>
              <a:rPr lang="en-GB" dirty="0" err="1"/>
              <a:t>eg</a:t>
            </a:r>
            <a:r>
              <a:rPr lang="en-GB" dirty="0"/>
              <a:t> rotation, flip</a:t>
            </a:r>
          </a:p>
          <a:p>
            <a:pPr lvl="1"/>
            <a:r>
              <a:rPr lang="en-GB" dirty="0"/>
              <a:t>Unsupervised pretraining </a:t>
            </a:r>
            <a:r>
              <a:rPr lang="en-GB" dirty="0" err="1"/>
              <a:t>eg</a:t>
            </a:r>
            <a:r>
              <a:rPr lang="en-GB" dirty="0"/>
              <a:t> autoencoder</a:t>
            </a:r>
          </a:p>
          <a:p>
            <a:pPr lvl="1"/>
            <a:r>
              <a:rPr lang="en-GB" dirty="0"/>
              <a:t>Transfer learning</a:t>
            </a:r>
          </a:p>
          <a:p>
            <a:pPr lvl="1"/>
            <a:r>
              <a:rPr lang="en-GB" dirty="0"/>
              <a:t>Multi-task learning</a:t>
            </a:r>
          </a:p>
          <a:p>
            <a:r>
              <a:rPr lang="en-GB" dirty="0"/>
              <a:t>Interpretability</a:t>
            </a:r>
          </a:p>
          <a:p>
            <a:pPr lvl="1"/>
            <a:r>
              <a:rPr lang="en-GB" dirty="0"/>
              <a:t>Often need not just correct quantification, but to understand why</a:t>
            </a:r>
          </a:p>
        </p:txBody>
      </p:sp>
    </p:spTree>
    <p:extLst>
      <p:ext uri="{BB962C8B-B14F-4D97-AF65-F5344CB8AC3E}">
        <p14:creationId xmlns:p14="http://schemas.microsoft.com/office/powerpoint/2010/main" val="23751383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F6A236-3C31-4CF2-AF34-B4DEAAE580AF}"/>
              </a:ext>
            </a:extLst>
          </p:cNvPr>
          <p:cNvSpPr>
            <a:spLocks noGrp="1"/>
          </p:cNvSpPr>
          <p:nvPr>
            <p:ph type="title"/>
          </p:nvPr>
        </p:nvSpPr>
        <p:spPr/>
        <p:txBody>
          <a:bodyPr/>
          <a:lstStyle/>
          <a:p>
            <a:r>
              <a:rPr lang="en-GB" dirty="0"/>
              <a:t>Image Classification using Transfer Learning</a:t>
            </a:r>
          </a:p>
        </p:txBody>
      </p:sp>
    </p:spTree>
    <p:extLst>
      <p:ext uri="{BB962C8B-B14F-4D97-AF65-F5344CB8AC3E}">
        <p14:creationId xmlns:p14="http://schemas.microsoft.com/office/powerpoint/2010/main" val="37810150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60E2BCF-810E-466F-8AAA-12E1ACB9BCFE}"/>
              </a:ext>
            </a:extLst>
          </p:cNvPr>
          <p:cNvSpPr>
            <a:spLocks noGrp="1"/>
          </p:cNvSpPr>
          <p:nvPr>
            <p:ph type="title"/>
          </p:nvPr>
        </p:nvSpPr>
        <p:spPr/>
        <p:txBody>
          <a:bodyPr/>
          <a:lstStyle/>
          <a:p>
            <a:r>
              <a:rPr lang="en-GB" dirty="0"/>
              <a:t>Imaging Screen – identify compounds which cause desired effect</a:t>
            </a:r>
          </a:p>
        </p:txBody>
      </p:sp>
      <p:pic>
        <p:nvPicPr>
          <p:cNvPr id="6" name="Picture 5" descr="A picture containing outdoor&#10;&#10;Description generated with high confidence">
            <a:extLst>
              <a:ext uri="{FF2B5EF4-FFF2-40B4-BE49-F238E27FC236}">
                <a16:creationId xmlns:a16="http://schemas.microsoft.com/office/drawing/2014/main" id="{35C4254E-2D81-489D-B8CD-B48F8A25CB6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413202" y="997012"/>
            <a:ext cx="2462483" cy="2077720"/>
          </a:xfrm>
          <a:prstGeom prst="rect">
            <a:avLst/>
          </a:prstGeom>
        </p:spPr>
      </p:pic>
      <p:pic>
        <p:nvPicPr>
          <p:cNvPr id="8" name="Picture 7" descr="A picture containing star, tree, outdoor object, outdoor&#10;&#10;Description generated with high confidence">
            <a:extLst>
              <a:ext uri="{FF2B5EF4-FFF2-40B4-BE49-F238E27FC236}">
                <a16:creationId xmlns:a16="http://schemas.microsoft.com/office/drawing/2014/main" id="{09E196BF-F7D6-4CE7-AAF5-2CE52A72F2A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327950" y="997012"/>
            <a:ext cx="2462483" cy="2077720"/>
          </a:xfrm>
          <a:prstGeom prst="rect">
            <a:avLst/>
          </a:prstGeom>
        </p:spPr>
      </p:pic>
      <p:sp>
        <p:nvSpPr>
          <p:cNvPr id="9" name="TextBox 8">
            <a:extLst>
              <a:ext uri="{FF2B5EF4-FFF2-40B4-BE49-F238E27FC236}">
                <a16:creationId xmlns:a16="http://schemas.microsoft.com/office/drawing/2014/main" id="{2BFABAD9-BDD2-433A-A840-3BD70722D027}"/>
              </a:ext>
            </a:extLst>
          </p:cNvPr>
          <p:cNvSpPr txBox="1"/>
          <p:nvPr/>
        </p:nvSpPr>
        <p:spPr>
          <a:xfrm>
            <a:off x="1635760" y="3054412"/>
            <a:ext cx="2717800" cy="369332"/>
          </a:xfrm>
          <a:prstGeom prst="rect">
            <a:avLst/>
          </a:prstGeom>
          <a:noFill/>
        </p:spPr>
        <p:txBody>
          <a:bodyPr wrap="square" rtlCol="0">
            <a:spAutoFit/>
          </a:bodyPr>
          <a:lstStyle/>
          <a:p>
            <a:r>
              <a:rPr lang="en-GB" dirty="0"/>
              <a:t>Negative Control</a:t>
            </a:r>
          </a:p>
        </p:txBody>
      </p:sp>
      <p:sp>
        <p:nvSpPr>
          <p:cNvPr id="10" name="TextBox 9">
            <a:extLst>
              <a:ext uri="{FF2B5EF4-FFF2-40B4-BE49-F238E27FC236}">
                <a16:creationId xmlns:a16="http://schemas.microsoft.com/office/drawing/2014/main" id="{0A8E3151-71DB-4804-9E74-B85D0D1ABA80}"/>
              </a:ext>
            </a:extLst>
          </p:cNvPr>
          <p:cNvSpPr txBox="1"/>
          <p:nvPr/>
        </p:nvSpPr>
        <p:spPr>
          <a:xfrm>
            <a:off x="4495800" y="3059946"/>
            <a:ext cx="2717800" cy="369332"/>
          </a:xfrm>
          <a:prstGeom prst="rect">
            <a:avLst/>
          </a:prstGeom>
          <a:noFill/>
        </p:spPr>
        <p:txBody>
          <a:bodyPr wrap="square" rtlCol="0">
            <a:spAutoFit/>
          </a:bodyPr>
          <a:lstStyle/>
          <a:p>
            <a:r>
              <a:rPr lang="en-GB" dirty="0"/>
              <a:t>Positive control – ‘hit’</a:t>
            </a:r>
          </a:p>
        </p:txBody>
      </p:sp>
      <p:sp>
        <p:nvSpPr>
          <p:cNvPr id="11" name="TextBox 10">
            <a:extLst>
              <a:ext uri="{FF2B5EF4-FFF2-40B4-BE49-F238E27FC236}">
                <a16:creationId xmlns:a16="http://schemas.microsoft.com/office/drawing/2014/main" id="{A775A772-5215-43F8-B1EF-D8C6D6D58340}"/>
              </a:ext>
            </a:extLst>
          </p:cNvPr>
          <p:cNvSpPr txBox="1"/>
          <p:nvPr/>
        </p:nvSpPr>
        <p:spPr>
          <a:xfrm>
            <a:off x="929640" y="3484880"/>
            <a:ext cx="6456680" cy="1477328"/>
          </a:xfrm>
          <a:prstGeom prst="rect">
            <a:avLst/>
          </a:prstGeom>
          <a:noFill/>
        </p:spPr>
        <p:txBody>
          <a:bodyPr wrap="square" rtlCol="0">
            <a:spAutoFit/>
          </a:bodyPr>
          <a:lstStyle/>
          <a:p>
            <a:pPr marL="285750" indent="-285750">
              <a:buFont typeface="Arial" panose="020B0604020202020204" pitchFamily="34" charset="0"/>
              <a:buChar char="•"/>
            </a:pPr>
            <a:r>
              <a:rPr lang="en-GB" dirty="0"/>
              <a:t>Traditionally, assay development is iterative process:</a:t>
            </a:r>
          </a:p>
          <a:p>
            <a:r>
              <a:rPr lang="en-GB" dirty="0"/>
              <a:t>		Experimental methods			Image Analysis</a:t>
            </a:r>
          </a:p>
          <a:p>
            <a:pPr marL="285750" indent="-285750">
              <a:buFont typeface="Arial" panose="020B0604020202020204" pitchFamily="34" charset="0"/>
              <a:buChar char="•"/>
            </a:pPr>
            <a:r>
              <a:rPr lang="en-GB" dirty="0"/>
              <a:t>At each round, how do we know the image analysis is capturing the treatment effect?</a:t>
            </a:r>
          </a:p>
          <a:p>
            <a:pPr marL="285750" indent="-285750">
              <a:buFont typeface="Arial" panose="020B0604020202020204" pitchFamily="34" charset="0"/>
              <a:buChar char="•"/>
            </a:pPr>
            <a:r>
              <a:rPr lang="en-GB" dirty="0"/>
              <a:t>Can deep learning be better and faster than us?</a:t>
            </a:r>
          </a:p>
        </p:txBody>
      </p:sp>
      <p:sp>
        <p:nvSpPr>
          <p:cNvPr id="12" name="Arrow: Left-Right 11">
            <a:extLst>
              <a:ext uri="{FF2B5EF4-FFF2-40B4-BE49-F238E27FC236}">
                <a16:creationId xmlns:a16="http://schemas.microsoft.com/office/drawing/2014/main" id="{25577D9F-2FC3-4AD1-BC9D-2FE9FCB4DDF3}"/>
              </a:ext>
            </a:extLst>
          </p:cNvPr>
          <p:cNvSpPr/>
          <p:nvPr/>
        </p:nvSpPr>
        <p:spPr>
          <a:xfrm>
            <a:off x="4301523" y="3858291"/>
            <a:ext cx="722482" cy="214868"/>
          </a:xfrm>
          <a:prstGeom prst="leftRightArrow">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3" name="TextBox 12">
            <a:extLst>
              <a:ext uri="{FF2B5EF4-FFF2-40B4-BE49-F238E27FC236}">
                <a16:creationId xmlns:a16="http://schemas.microsoft.com/office/drawing/2014/main" id="{62284A9D-770B-4ABC-9184-3D1C99756AD5}"/>
              </a:ext>
            </a:extLst>
          </p:cNvPr>
          <p:cNvSpPr txBox="1"/>
          <p:nvPr/>
        </p:nvSpPr>
        <p:spPr>
          <a:xfrm>
            <a:off x="7133273" y="1598218"/>
            <a:ext cx="1869440" cy="954107"/>
          </a:xfrm>
          <a:prstGeom prst="rect">
            <a:avLst/>
          </a:prstGeom>
          <a:solidFill>
            <a:schemeClr val="accent3">
              <a:lumMod val="20000"/>
              <a:lumOff val="80000"/>
            </a:schemeClr>
          </a:solidFill>
        </p:spPr>
        <p:style>
          <a:lnRef idx="2">
            <a:schemeClr val="accent6"/>
          </a:lnRef>
          <a:fillRef idx="1">
            <a:schemeClr val="lt1"/>
          </a:fillRef>
          <a:effectRef idx="0">
            <a:schemeClr val="accent6"/>
          </a:effectRef>
          <a:fontRef idx="minor">
            <a:schemeClr val="dk1"/>
          </a:fontRef>
        </p:style>
        <p:txBody>
          <a:bodyPr wrap="square" rtlCol="0">
            <a:spAutoFit/>
          </a:bodyPr>
          <a:lstStyle/>
          <a:p>
            <a:r>
              <a:rPr lang="en-GB" sz="1400" dirty="0"/>
              <a:t>Image phenotype is not always so clear- cut, especially at the start of development</a:t>
            </a:r>
          </a:p>
        </p:txBody>
      </p:sp>
    </p:spTree>
    <p:extLst>
      <p:ext uri="{BB962C8B-B14F-4D97-AF65-F5344CB8AC3E}">
        <p14:creationId xmlns:p14="http://schemas.microsoft.com/office/powerpoint/2010/main" val="33509812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953D46-8EAB-42DB-814C-7C75B7B39742}"/>
              </a:ext>
            </a:extLst>
          </p:cNvPr>
          <p:cNvSpPr>
            <a:spLocks noGrp="1"/>
          </p:cNvSpPr>
          <p:nvPr>
            <p:ph type="title"/>
          </p:nvPr>
        </p:nvSpPr>
        <p:spPr/>
        <p:txBody>
          <a:bodyPr/>
          <a:lstStyle/>
          <a:p>
            <a:r>
              <a:rPr lang="en-GB" dirty="0"/>
              <a:t>VGG16 architecture</a:t>
            </a:r>
          </a:p>
        </p:txBody>
      </p:sp>
      <p:sp>
        <p:nvSpPr>
          <p:cNvPr id="3" name="Slide Number Placeholder 2">
            <a:extLst>
              <a:ext uri="{FF2B5EF4-FFF2-40B4-BE49-F238E27FC236}">
                <a16:creationId xmlns:a16="http://schemas.microsoft.com/office/drawing/2014/main" id="{56B1DA5B-9D1E-4CDA-9300-872400E76EED}"/>
              </a:ext>
            </a:extLst>
          </p:cNvPr>
          <p:cNvSpPr>
            <a:spLocks noGrp="1"/>
          </p:cNvSpPr>
          <p:nvPr>
            <p:ph type="sldNum" sz="quarter" idx="4"/>
          </p:nvPr>
        </p:nvSpPr>
        <p:spPr/>
        <p:txBody>
          <a:bodyPr/>
          <a:lstStyle/>
          <a:p>
            <a:fld id="{3C4F54F3-C349-4609-AFEE-01462D5C7942}" type="slidenum">
              <a:rPr lang="en-GB" smtClean="0"/>
              <a:pPr/>
              <a:t>9</a:t>
            </a:fld>
            <a:endParaRPr lang="en-GB" dirty="0"/>
          </a:p>
        </p:txBody>
      </p:sp>
      <p:sp>
        <p:nvSpPr>
          <p:cNvPr id="6" name="Rectangle 5">
            <a:extLst>
              <a:ext uri="{FF2B5EF4-FFF2-40B4-BE49-F238E27FC236}">
                <a16:creationId xmlns:a16="http://schemas.microsoft.com/office/drawing/2014/main" id="{538ABCAB-E854-4862-9E7A-27810470ADB8}"/>
              </a:ext>
            </a:extLst>
          </p:cNvPr>
          <p:cNvSpPr/>
          <p:nvPr/>
        </p:nvSpPr>
        <p:spPr>
          <a:xfrm>
            <a:off x="-342828" y="910620"/>
            <a:ext cx="1948622" cy="1948622"/>
          </a:xfrm>
          <a:prstGeom prst="rect">
            <a:avLst/>
          </a:prstGeom>
          <a:blipFill>
            <a:blip r:embed="rId2"/>
            <a:stretch>
              <a:fillRect/>
            </a:stretch>
          </a:blipFill>
          <a:ln w="57150">
            <a:solidFill>
              <a:srgbClr val="002F5F"/>
            </a:solidFill>
          </a:ln>
          <a:scene3d>
            <a:camera prst="isometricRightUp">
              <a:rot lat="1200000" lon="18000000" rev="0"/>
            </a:camera>
            <a:lightRig rig="threePt" dir="t">
              <a:rot lat="0" lon="0" rev="1200000"/>
            </a:lightRig>
          </a:scene3d>
          <a:sp3d extrusionH="38100" prstMaterial="metal">
            <a:bevelT w="25400" h="254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GB" dirty="0"/>
          </a:p>
        </p:txBody>
      </p:sp>
      <p:sp>
        <p:nvSpPr>
          <p:cNvPr id="7" name="Rectangle 6">
            <a:extLst>
              <a:ext uri="{FF2B5EF4-FFF2-40B4-BE49-F238E27FC236}">
                <a16:creationId xmlns:a16="http://schemas.microsoft.com/office/drawing/2014/main" id="{DDAB0294-4972-4349-9C23-27B46972B439}"/>
              </a:ext>
            </a:extLst>
          </p:cNvPr>
          <p:cNvSpPr/>
          <p:nvPr/>
        </p:nvSpPr>
        <p:spPr>
          <a:xfrm>
            <a:off x="97200" y="1045384"/>
            <a:ext cx="1948622" cy="1948622"/>
          </a:xfrm>
          <a:prstGeom prst="rect">
            <a:avLst/>
          </a:prstGeom>
          <a:solidFill>
            <a:schemeClr val="bg1"/>
          </a:solidFill>
          <a:ln w="57150">
            <a:solidFill>
              <a:schemeClr val="tx1">
                <a:lumMod val="65000"/>
                <a:lumOff val="35000"/>
              </a:schemeClr>
            </a:solidFill>
          </a:ln>
          <a:scene3d>
            <a:camera prst="isometricRightUp">
              <a:rot lat="1200000" lon="18000000" rev="0"/>
            </a:camera>
            <a:lightRig rig="threePt" dir="t">
              <a:rot lat="0" lon="0" rev="1200000"/>
            </a:lightRig>
          </a:scene3d>
          <a:sp3d extrusionH="63500" prstMaterial="metal">
            <a:bevelT w="0" h="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GB" dirty="0"/>
          </a:p>
        </p:txBody>
      </p:sp>
      <p:sp>
        <p:nvSpPr>
          <p:cNvPr id="8" name="Rectangle 7">
            <a:extLst>
              <a:ext uri="{FF2B5EF4-FFF2-40B4-BE49-F238E27FC236}">
                <a16:creationId xmlns:a16="http://schemas.microsoft.com/office/drawing/2014/main" id="{619BF0BA-9129-4472-993E-6E06CAE7071C}"/>
              </a:ext>
            </a:extLst>
          </p:cNvPr>
          <p:cNvSpPr/>
          <p:nvPr/>
        </p:nvSpPr>
        <p:spPr>
          <a:xfrm>
            <a:off x="189466" y="1077286"/>
            <a:ext cx="1948622" cy="1948622"/>
          </a:xfrm>
          <a:prstGeom prst="rect">
            <a:avLst/>
          </a:prstGeom>
          <a:solidFill>
            <a:schemeClr val="bg1"/>
          </a:solidFill>
          <a:ln w="38100">
            <a:solidFill>
              <a:schemeClr val="tx1">
                <a:lumMod val="65000"/>
                <a:lumOff val="35000"/>
              </a:schemeClr>
            </a:solidFill>
          </a:ln>
          <a:scene3d>
            <a:camera prst="isometricRightUp">
              <a:rot lat="1200000" lon="18000000" rev="0"/>
            </a:camera>
            <a:lightRig rig="threePt" dir="t">
              <a:rot lat="0" lon="0" rev="1200000"/>
            </a:lightRig>
          </a:scene3d>
          <a:sp3d extrusionH="63500" prstMaterial="metal">
            <a:bevelT w="0" h="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GB" dirty="0"/>
          </a:p>
        </p:txBody>
      </p:sp>
      <p:sp>
        <p:nvSpPr>
          <p:cNvPr id="9" name="Rectangle 8">
            <a:extLst>
              <a:ext uri="{FF2B5EF4-FFF2-40B4-BE49-F238E27FC236}">
                <a16:creationId xmlns:a16="http://schemas.microsoft.com/office/drawing/2014/main" id="{945BA78D-1F08-4980-AD55-8B1A9D5661C9}"/>
              </a:ext>
            </a:extLst>
          </p:cNvPr>
          <p:cNvSpPr/>
          <p:nvPr/>
        </p:nvSpPr>
        <p:spPr>
          <a:xfrm>
            <a:off x="771699" y="1446075"/>
            <a:ext cx="974311" cy="974311"/>
          </a:xfrm>
          <a:prstGeom prst="rect">
            <a:avLst/>
          </a:prstGeom>
          <a:solidFill>
            <a:srgbClr val="FFB9B9"/>
          </a:solidFill>
          <a:ln w="38100">
            <a:solidFill>
              <a:srgbClr val="920000"/>
            </a:solidFill>
          </a:ln>
          <a:scene3d>
            <a:camera prst="isometricRightUp">
              <a:rot lat="1200000" lon="18000000" rev="0"/>
            </a:camera>
            <a:lightRig rig="threePt" dir="t">
              <a:rot lat="0" lon="0" rev="1200000"/>
            </a:lightRig>
          </a:scene3d>
          <a:sp3d extrusionH="63500" prstMaterial="metal">
            <a:bevelT w="0" h="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GB" dirty="0"/>
          </a:p>
        </p:txBody>
      </p:sp>
      <p:sp>
        <p:nvSpPr>
          <p:cNvPr id="10" name="Rectangle 9">
            <a:extLst>
              <a:ext uri="{FF2B5EF4-FFF2-40B4-BE49-F238E27FC236}">
                <a16:creationId xmlns:a16="http://schemas.microsoft.com/office/drawing/2014/main" id="{53F0E98B-C395-4A1A-A717-37C94CCBD559}"/>
              </a:ext>
            </a:extLst>
          </p:cNvPr>
          <p:cNvSpPr/>
          <p:nvPr/>
        </p:nvSpPr>
        <p:spPr>
          <a:xfrm>
            <a:off x="960912" y="1495155"/>
            <a:ext cx="974311" cy="974311"/>
          </a:xfrm>
          <a:prstGeom prst="rect">
            <a:avLst/>
          </a:prstGeom>
          <a:solidFill>
            <a:schemeClr val="bg1"/>
          </a:solidFill>
          <a:ln w="38100">
            <a:solidFill>
              <a:schemeClr val="tx1">
                <a:lumMod val="65000"/>
                <a:lumOff val="35000"/>
              </a:schemeClr>
            </a:solidFill>
          </a:ln>
          <a:scene3d>
            <a:camera prst="isometricRightUp">
              <a:rot lat="1200000" lon="18000000" rev="0"/>
            </a:camera>
            <a:lightRig rig="threePt" dir="t">
              <a:rot lat="0" lon="0" rev="1200000"/>
            </a:lightRig>
          </a:scene3d>
          <a:sp3d extrusionH="127000" prstMaterial="metal">
            <a:bevelT w="0" h="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GB" dirty="0"/>
          </a:p>
        </p:txBody>
      </p:sp>
      <p:sp>
        <p:nvSpPr>
          <p:cNvPr id="11" name="Rectangle 10">
            <a:extLst>
              <a:ext uri="{FF2B5EF4-FFF2-40B4-BE49-F238E27FC236}">
                <a16:creationId xmlns:a16="http://schemas.microsoft.com/office/drawing/2014/main" id="{68EA97EF-4248-49C6-BDA4-852AB6665320}"/>
              </a:ext>
            </a:extLst>
          </p:cNvPr>
          <p:cNvSpPr/>
          <p:nvPr/>
        </p:nvSpPr>
        <p:spPr>
          <a:xfrm>
            <a:off x="1145444" y="1548103"/>
            <a:ext cx="974311" cy="974311"/>
          </a:xfrm>
          <a:prstGeom prst="rect">
            <a:avLst/>
          </a:prstGeom>
          <a:solidFill>
            <a:schemeClr val="bg1"/>
          </a:solidFill>
          <a:ln w="38100">
            <a:solidFill>
              <a:schemeClr val="tx1">
                <a:lumMod val="65000"/>
                <a:lumOff val="35000"/>
              </a:schemeClr>
            </a:solidFill>
          </a:ln>
          <a:scene3d>
            <a:camera prst="isometricRightUp">
              <a:rot lat="1200000" lon="18000000" rev="0"/>
            </a:camera>
            <a:lightRig rig="threePt" dir="t">
              <a:rot lat="0" lon="0" rev="1200000"/>
            </a:lightRig>
          </a:scene3d>
          <a:sp3d extrusionH="127000" prstMaterial="metal">
            <a:bevelT w="0" h="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GB" dirty="0"/>
          </a:p>
        </p:txBody>
      </p:sp>
      <p:sp>
        <p:nvSpPr>
          <p:cNvPr id="12" name="Rectangle 11">
            <a:extLst>
              <a:ext uri="{FF2B5EF4-FFF2-40B4-BE49-F238E27FC236}">
                <a16:creationId xmlns:a16="http://schemas.microsoft.com/office/drawing/2014/main" id="{CB98FA64-1B97-449A-A28F-25572D0C4174}"/>
              </a:ext>
            </a:extLst>
          </p:cNvPr>
          <p:cNvSpPr/>
          <p:nvPr/>
        </p:nvSpPr>
        <p:spPr>
          <a:xfrm>
            <a:off x="1530607" y="1743373"/>
            <a:ext cx="487156" cy="487156"/>
          </a:xfrm>
          <a:prstGeom prst="rect">
            <a:avLst/>
          </a:prstGeom>
          <a:solidFill>
            <a:srgbClr val="FFB9B9"/>
          </a:solidFill>
          <a:ln w="38100">
            <a:solidFill>
              <a:srgbClr val="920000"/>
            </a:solidFill>
          </a:ln>
          <a:scene3d>
            <a:camera prst="isometricRightUp">
              <a:rot lat="1200000" lon="18000000" rev="0"/>
            </a:camera>
            <a:lightRig rig="threePt" dir="t">
              <a:rot lat="0" lon="0" rev="1200000"/>
            </a:lightRig>
          </a:scene3d>
          <a:sp3d extrusionH="127000" prstMaterial="metal">
            <a:bevelT w="0" h="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GB" dirty="0"/>
          </a:p>
        </p:txBody>
      </p:sp>
      <p:sp>
        <p:nvSpPr>
          <p:cNvPr id="13" name="Rectangle 12">
            <a:extLst>
              <a:ext uri="{FF2B5EF4-FFF2-40B4-BE49-F238E27FC236}">
                <a16:creationId xmlns:a16="http://schemas.microsoft.com/office/drawing/2014/main" id="{4AB682BA-FBCE-43B8-9BFC-B08CCCC08BD7}"/>
              </a:ext>
            </a:extLst>
          </p:cNvPr>
          <p:cNvSpPr/>
          <p:nvPr/>
        </p:nvSpPr>
        <p:spPr>
          <a:xfrm>
            <a:off x="1821514" y="1800717"/>
            <a:ext cx="487156" cy="487156"/>
          </a:xfrm>
          <a:prstGeom prst="rect">
            <a:avLst/>
          </a:prstGeom>
          <a:solidFill>
            <a:schemeClr val="bg1"/>
          </a:solidFill>
          <a:ln w="38100">
            <a:solidFill>
              <a:schemeClr val="tx1">
                <a:lumMod val="65000"/>
                <a:lumOff val="35000"/>
              </a:schemeClr>
            </a:solidFill>
          </a:ln>
          <a:scene3d>
            <a:camera prst="isometricRightUp">
              <a:rot lat="1200000" lon="18000000" rev="0"/>
            </a:camera>
            <a:lightRig rig="threePt" dir="t">
              <a:rot lat="0" lon="0" rev="1200000"/>
            </a:lightRig>
          </a:scene3d>
          <a:sp3d extrusionH="254000" prstMaterial="metal">
            <a:bevelT w="0" h="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GB" dirty="0"/>
          </a:p>
        </p:txBody>
      </p:sp>
      <p:sp>
        <p:nvSpPr>
          <p:cNvPr id="14" name="Rectangle 13">
            <a:extLst>
              <a:ext uri="{FF2B5EF4-FFF2-40B4-BE49-F238E27FC236}">
                <a16:creationId xmlns:a16="http://schemas.microsoft.com/office/drawing/2014/main" id="{03228955-EB9E-44AC-9F72-EA784AF32D89}"/>
              </a:ext>
            </a:extLst>
          </p:cNvPr>
          <p:cNvSpPr/>
          <p:nvPr/>
        </p:nvSpPr>
        <p:spPr>
          <a:xfrm>
            <a:off x="2094062" y="1855378"/>
            <a:ext cx="487156" cy="487156"/>
          </a:xfrm>
          <a:prstGeom prst="rect">
            <a:avLst/>
          </a:prstGeom>
          <a:solidFill>
            <a:schemeClr val="bg1"/>
          </a:solidFill>
          <a:ln w="38100">
            <a:solidFill>
              <a:schemeClr val="tx1">
                <a:lumMod val="65000"/>
                <a:lumOff val="35000"/>
              </a:schemeClr>
            </a:solidFill>
          </a:ln>
          <a:scene3d>
            <a:camera prst="isometricRightUp">
              <a:rot lat="1200000" lon="18000000" rev="0"/>
            </a:camera>
            <a:lightRig rig="threePt" dir="t">
              <a:rot lat="0" lon="0" rev="1200000"/>
            </a:lightRig>
          </a:scene3d>
          <a:sp3d extrusionH="254000" prstMaterial="metal">
            <a:bevelT w="0" h="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GB" dirty="0"/>
          </a:p>
        </p:txBody>
      </p:sp>
      <p:sp>
        <p:nvSpPr>
          <p:cNvPr id="15" name="Rectangle 14">
            <a:extLst>
              <a:ext uri="{FF2B5EF4-FFF2-40B4-BE49-F238E27FC236}">
                <a16:creationId xmlns:a16="http://schemas.microsoft.com/office/drawing/2014/main" id="{9D6AED2E-768E-4A92-BB9D-C0F2BFC06264}"/>
              </a:ext>
            </a:extLst>
          </p:cNvPr>
          <p:cNvSpPr/>
          <p:nvPr/>
        </p:nvSpPr>
        <p:spPr>
          <a:xfrm>
            <a:off x="2384477" y="1910039"/>
            <a:ext cx="487156" cy="487156"/>
          </a:xfrm>
          <a:prstGeom prst="rect">
            <a:avLst/>
          </a:prstGeom>
          <a:solidFill>
            <a:schemeClr val="bg1"/>
          </a:solidFill>
          <a:ln w="38100">
            <a:solidFill>
              <a:schemeClr val="tx1">
                <a:lumMod val="65000"/>
                <a:lumOff val="35000"/>
              </a:schemeClr>
            </a:solidFill>
          </a:ln>
          <a:scene3d>
            <a:camera prst="isometricRightUp">
              <a:rot lat="1200000" lon="18000000" rev="0"/>
            </a:camera>
            <a:lightRig rig="threePt" dir="t">
              <a:rot lat="0" lon="0" rev="1200000"/>
            </a:lightRig>
          </a:scene3d>
          <a:sp3d extrusionH="254000" prstMaterial="metal">
            <a:bevelT w="0" h="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GB" dirty="0"/>
          </a:p>
        </p:txBody>
      </p:sp>
      <p:sp>
        <p:nvSpPr>
          <p:cNvPr id="16" name="Rectangle 15">
            <a:extLst>
              <a:ext uri="{FF2B5EF4-FFF2-40B4-BE49-F238E27FC236}">
                <a16:creationId xmlns:a16="http://schemas.microsoft.com/office/drawing/2014/main" id="{2E55F2D9-B7C9-4519-9601-FA4E0B3907D5}"/>
              </a:ext>
            </a:extLst>
          </p:cNvPr>
          <p:cNvSpPr/>
          <p:nvPr/>
        </p:nvSpPr>
        <p:spPr>
          <a:xfrm>
            <a:off x="2778946" y="2024750"/>
            <a:ext cx="292293" cy="292293"/>
          </a:xfrm>
          <a:prstGeom prst="rect">
            <a:avLst/>
          </a:prstGeom>
          <a:solidFill>
            <a:srgbClr val="FFB9B9"/>
          </a:solidFill>
          <a:ln w="38100">
            <a:solidFill>
              <a:srgbClr val="920000"/>
            </a:solidFill>
          </a:ln>
          <a:scene3d>
            <a:camera prst="isometricRightUp">
              <a:rot lat="1200000" lon="18000000" rev="0"/>
            </a:camera>
            <a:lightRig rig="threePt" dir="t">
              <a:rot lat="0" lon="0" rev="1200000"/>
            </a:lightRig>
          </a:scene3d>
          <a:sp3d extrusionH="254000" prstMaterial="metal">
            <a:bevelT w="0" h="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GB" dirty="0"/>
          </a:p>
        </p:txBody>
      </p:sp>
      <p:sp>
        <p:nvSpPr>
          <p:cNvPr id="17" name="Rectangle 16">
            <a:extLst>
              <a:ext uri="{FF2B5EF4-FFF2-40B4-BE49-F238E27FC236}">
                <a16:creationId xmlns:a16="http://schemas.microsoft.com/office/drawing/2014/main" id="{29BA268D-E487-4315-BD81-F9854B785595}"/>
              </a:ext>
            </a:extLst>
          </p:cNvPr>
          <p:cNvSpPr/>
          <p:nvPr/>
        </p:nvSpPr>
        <p:spPr>
          <a:xfrm>
            <a:off x="3287553" y="2122780"/>
            <a:ext cx="292293" cy="292293"/>
          </a:xfrm>
          <a:prstGeom prst="rect">
            <a:avLst/>
          </a:prstGeom>
          <a:solidFill>
            <a:schemeClr val="bg1"/>
          </a:solidFill>
          <a:ln w="38100">
            <a:solidFill>
              <a:schemeClr val="tx1">
                <a:lumMod val="65000"/>
                <a:lumOff val="35000"/>
              </a:schemeClr>
            </a:solidFill>
          </a:ln>
          <a:scene3d>
            <a:camera prst="isometricRightUp">
              <a:rot lat="1200000" lon="18000000" rev="0"/>
            </a:camera>
            <a:lightRig rig="threePt" dir="t">
              <a:rot lat="0" lon="0" rev="1200000"/>
            </a:lightRig>
          </a:scene3d>
          <a:sp3d extrusionH="508000" prstMaterial="metal">
            <a:bevelT w="0" h="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GB" dirty="0"/>
          </a:p>
        </p:txBody>
      </p:sp>
      <p:sp>
        <p:nvSpPr>
          <p:cNvPr id="18" name="Rectangle 17">
            <a:extLst>
              <a:ext uri="{FF2B5EF4-FFF2-40B4-BE49-F238E27FC236}">
                <a16:creationId xmlns:a16="http://schemas.microsoft.com/office/drawing/2014/main" id="{D86DD8B1-7661-4FCA-AC68-8CB8DB7AE0A4}"/>
              </a:ext>
            </a:extLst>
          </p:cNvPr>
          <p:cNvSpPr/>
          <p:nvPr/>
        </p:nvSpPr>
        <p:spPr>
          <a:xfrm>
            <a:off x="3796160" y="2220262"/>
            <a:ext cx="292293" cy="292293"/>
          </a:xfrm>
          <a:prstGeom prst="rect">
            <a:avLst/>
          </a:prstGeom>
          <a:solidFill>
            <a:schemeClr val="bg1"/>
          </a:solidFill>
          <a:ln w="38100">
            <a:solidFill>
              <a:schemeClr val="tx1">
                <a:lumMod val="65000"/>
                <a:lumOff val="35000"/>
              </a:schemeClr>
            </a:solidFill>
          </a:ln>
          <a:scene3d>
            <a:camera prst="isometricRightUp">
              <a:rot lat="1200000" lon="18000000" rev="0"/>
            </a:camera>
            <a:lightRig rig="threePt" dir="t">
              <a:rot lat="0" lon="0" rev="1200000"/>
            </a:lightRig>
          </a:scene3d>
          <a:sp3d extrusionH="508000" prstMaterial="metal">
            <a:bevelT w="0" h="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GB" dirty="0"/>
          </a:p>
        </p:txBody>
      </p:sp>
      <p:sp>
        <p:nvSpPr>
          <p:cNvPr id="19" name="Rectangle 18">
            <a:extLst>
              <a:ext uri="{FF2B5EF4-FFF2-40B4-BE49-F238E27FC236}">
                <a16:creationId xmlns:a16="http://schemas.microsoft.com/office/drawing/2014/main" id="{D447CFD6-7440-4BD4-BCDD-C1B20354ED8F}"/>
              </a:ext>
            </a:extLst>
          </p:cNvPr>
          <p:cNvSpPr/>
          <p:nvPr/>
        </p:nvSpPr>
        <p:spPr>
          <a:xfrm>
            <a:off x="4296348" y="2317043"/>
            <a:ext cx="292293" cy="292293"/>
          </a:xfrm>
          <a:prstGeom prst="rect">
            <a:avLst/>
          </a:prstGeom>
          <a:solidFill>
            <a:schemeClr val="bg1"/>
          </a:solidFill>
          <a:ln w="38100">
            <a:solidFill>
              <a:schemeClr val="tx1">
                <a:lumMod val="65000"/>
                <a:lumOff val="35000"/>
              </a:schemeClr>
            </a:solidFill>
          </a:ln>
          <a:scene3d>
            <a:camera prst="isometricRightUp">
              <a:rot lat="1200000" lon="18000000" rev="0"/>
            </a:camera>
            <a:lightRig rig="threePt" dir="t">
              <a:rot lat="0" lon="0" rev="1200000"/>
            </a:lightRig>
          </a:scene3d>
          <a:sp3d extrusionH="508000" prstMaterial="metal">
            <a:bevelT w="0" h="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GB" dirty="0"/>
          </a:p>
        </p:txBody>
      </p:sp>
      <p:sp>
        <p:nvSpPr>
          <p:cNvPr id="21" name="Rectangle 20">
            <a:extLst>
              <a:ext uri="{FF2B5EF4-FFF2-40B4-BE49-F238E27FC236}">
                <a16:creationId xmlns:a16="http://schemas.microsoft.com/office/drawing/2014/main" id="{A060884B-C74D-45D4-8B57-02BAE27B55F9}"/>
              </a:ext>
            </a:extLst>
          </p:cNvPr>
          <p:cNvSpPr/>
          <p:nvPr/>
        </p:nvSpPr>
        <p:spPr>
          <a:xfrm>
            <a:off x="4845363" y="2443935"/>
            <a:ext cx="194862" cy="194862"/>
          </a:xfrm>
          <a:prstGeom prst="rect">
            <a:avLst/>
          </a:prstGeom>
          <a:solidFill>
            <a:srgbClr val="FFB9B9"/>
          </a:solidFill>
          <a:ln w="38100">
            <a:solidFill>
              <a:srgbClr val="920000"/>
            </a:solidFill>
          </a:ln>
          <a:scene3d>
            <a:camera prst="isometricRightUp">
              <a:rot lat="1200000" lon="18000000" rev="0"/>
            </a:camera>
            <a:lightRig rig="threePt" dir="t">
              <a:rot lat="0" lon="0" rev="1200000"/>
            </a:lightRig>
          </a:scene3d>
          <a:sp3d extrusionH="508000" prstMaterial="metal">
            <a:bevelT w="0" h="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GB" dirty="0"/>
          </a:p>
        </p:txBody>
      </p:sp>
      <p:sp>
        <p:nvSpPr>
          <p:cNvPr id="22" name="Rectangle 21">
            <a:extLst>
              <a:ext uri="{FF2B5EF4-FFF2-40B4-BE49-F238E27FC236}">
                <a16:creationId xmlns:a16="http://schemas.microsoft.com/office/drawing/2014/main" id="{2D29D615-AC67-4DD8-B800-A6067645C54B}"/>
              </a:ext>
            </a:extLst>
          </p:cNvPr>
          <p:cNvSpPr/>
          <p:nvPr/>
        </p:nvSpPr>
        <p:spPr>
          <a:xfrm>
            <a:off x="5817416" y="2668528"/>
            <a:ext cx="121789" cy="121789"/>
          </a:xfrm>
          <a:prstGeom prst="rect">
            <a:avLst/>
          </a:prstGeom>
          <a:solidFill>
            <a:schemeClr val="accent3">
              <a:lumMod val="20000"/>
              <a:lumOff val="80000"/>
            </a:schemeClr>
          </a:solidFill>
          <a:ln w="38100">
            <a:solidFill>
              <a:schemeClr val="accent2">
                <a:lumMod val="90000"/>
                <a:lumOff val="10000"/>
              </a:schemeClr>
            </a:solidFill>
          </a:ln>
          <a:scene3d>
            <a:camera prst="isometricRightUp">
              <a:rot lat="1200000" lon="18000000" rev="0"/>
            </a:camera>
            <a:lightRig rig="threePt" dir="t">
              <a:rot lat="0" lon="0" rev="1200000"/>
            </a:lightRig>
          </a:scene3d>
          <a:sp3d extrusionH="1016000" prstMaterial="metal">
            <a:bevelT w="0" h="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GB" dirty="0"/>
          </a:p>
        </p:txBody>
      </p:sp>
      <p:sp>
        <p:nvSpPr>
          <p:cNvPr id="23" name="Rectangle 22">
            <a:extLst>
              <a:ext uri="{FF2B5EF4-FFF2-40B4-BE49-F238E27FC236}">
                <a16:creationId xmlns:a16="http://schemas.microsoft.com/office/drawing/2014/main" id="{E30EFDAA-2536-4DB3-B6EB-1EC399F7055F}"/>
              </a:ext>
            </a:extLst>
          </p:cNvPr>
          <p:cNvSpPr/>
          <p:nvPr/>
        </p:nvSpPr>
        <p:spPr>
          <a:xfrm>
            <a:off x="6757206" y="2854504"/>
            <a:ext cx="121789" cy="121789"/>
          </a:xfrm>
          <a:prstGeom prst="rect">
            <a:avLst/>
          </a:prstGeom>
          <a:solidFill>
            <a:schemeClr val="accent3">
              <a:lumMod val="20000"/>
              <a:lumOff val="80000"/>
            </a:schemeClr>
          </a:solidFill>
          <a:ln w="38100">
            <a:solidFill>
              <a:schemeClr val="accent2">
                <a:lumMod val="90000"/>
                <a:lumOff val="10000"/>
              </a:schemeClr>
            </a:solidFill>
          </a:ln>
          <a:scene3d>
            <a:camera prst="isometricRightUp">
              <a:rot lat="1200000" lon="18000000" rev="0"/>
            </a:camera>
            <a:lightRig rig="threePt" dir="t">
              <a:rot lat="0" lon="0" rev="1200000"/>
            </a:lightRig>
          </a:scene3d>
          <a:sp3d extrusionH="1016000" prstMaterial="metal">
            <a:bevelT w="0" h="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GB" dirty="0"/>
          </a:p>
        </p:txBody>
      </p:sp>
      <p:sp>
        <p:nvSpPr>
          <p:cNvPr id="24" name="Rectangle 23">
            <a:extLst>
              <a:ext uri="{FF2B5EF4-FFF2-40B4-BE49-F238E27FC236}">
                <a16:creationId xmlns:a16="http://schemas.microsoft.com/office/drawing/2014/main" id="{F74D3CEA-B62C-4AD2-8891-80B6E934BB1C}"/>
              </a:ext>
            </a:extLst>
          </p:cNvPr>
          <p:cNvSpPr/>
          <p:nvPr/>
        </p:nvSpPr>
        <p:spPr>
          <a:xfrm>
            <a:off x="7334375" y="2969751"/>
            <a:ext cx="121789" cy="121789"/>
          </a:xfrm>
          <a:prstGeom prst="rect">
            <a:avLst/>
          </a:prstGeom>
          <a:solidFill>
            <a:schemeClr val="accent3">
              <a:lumMod val="20000"/>
              <a:lumOff val="80000"/>
            </a:schemeClr>
          </a:solidFill>
          <a:ln w="38100">
            <a:solidFill>
              <a:schemeClr val="accent2">
                <a:lumMod val="90000"/>
                <a:lumOff val="10000"/>
              </a:schemeClr>
            </a:solidFill>
          </a:ln>
          <a:scene3d>
            <a:camera prst="isometricRightUp">
              <a:rot lat="1200000" lon="18000000" rev="0"/>
            </a:camera>
            <a:lightRig rig="threePt" dir="t">
              <a:rot lat="0" lon="0" rev="1200000"/>
            </a:lightRig>
          </a:scene3d>
          <a:sp3d extrusionH="609600" prstMaterial="metal">
            <a:bevelT w="0" h="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GB" dirty="0"/>
          </a:p>
        </p:txBody>
      </p:sp>
      <p:sp>
        <p:nvSpPr>
          <p:cNvPr id="25" name="Rectangle 24">
            <a:extLst>
              <a:ext uri="{FF2B5EF4-FFF2-40B4-BE49-F238E27FC236}">
                <a16:creationId xmlns:a16="http://schemas.microsoft.com/office/drawing/2014/main" id="{BF826486-88B0-486A-B91C-3BBFB0332DB2}"/>
              </a:ext>
            </a:extLst>
          </p:cNvPr>
          <p:cNvSpPr/>
          <p:nvPr/>
        </p:nvSpPr>
        <p:spPr>
          <a:xfrm>
            <a:off x="7911544" y="3086802"/>
            <a:ext cx="121789" cy="121789"/>
          </a:xfrm>
          <a:prstGeom prst="rect">
            <a:avLst/>
          </a:prstGeom>
          <a:solidFill>
            <a:schemeClr val="bg2">
              <a:lumMod val="20000"/>
              <a:lumOff val="80000"/>
            </a:schemeClr>
          </a:solidFill>
          <a:ln w="38100">
            <a:solidFill>
              <a:schemeClr val="bg2"/>
            </a:solidFill>
          </a:ln>
          <a:scene3d>
            <a:camera prst="isometricRightUp">
              <a:rot lat="1200000" lon="18000000" rev="0"/>
            </a:camera>
            <a:lightRig rig="threePt" dir="t">
              <a:rot lat="0" lon="0" rev="1200000"/>
            </a:lightRig>
          </a:scene3d>
          <a:sp3d extrusionH="609600" prstMaterial="metal">
            <a:bevelT w="0" h="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GB" dirty="0"/>
          </a:p>
        </p:txBody>
      </p:sp>
      <p:sp>
        <p:nvSpPr>
          <p:cNvPr id="26" name="Rectangle 25">
            <a:extLst>
              <a:ext uri="{FF2B5EF4-FFF2-40B4-BE49-F238E27FC236}">
                <a16:creationId xmlns:a16="http://schemas.microsoft.com/office/drawing/2014/main" id="{1D2D9C98-3F00-44EC-B02C-1C327B974BC5}"/>
              </a:ext>
            </a:extLst>
          </p:cNvPr>
          <p:cNvSpPr/>
          <p:nvPr/>
        </p:nvSpPr>
        <p:spPr>
          <a:xfrm>
            <a:off x="6453746" y="4547790"/>
            <a:ext cx="1326403" cy="432000"/>
          </a:xfrm>
          <a:prstGeom prst="rect">
            <a:avLst/>
          </a:prstGeom>
          <a:solidFill>
            <a:schemeClr val="bg2">
              <a:lumMod val="20000"/>
              <a:lumOff val="80000"/>
            </a:schemeClr>
          </a:solidFill>
          <a:ln w="38100">
            <a:solidFill>
              <a:schemeClr val="bg2"/>
            </a:solidFill>
          </a:ln>
          <a:scene3d>
            <a:camera prst="orthographicFront"/>
            <a:lightRig rig="threePt" dir="t">
              <a:rot lat="0" lon="0" rev="1200000"/>
            </a:lightRig>
          </a:scene3d>
          <a:sp3d extrusionH="609600" prstMaterial="metal">
            <a:bevelT w="0" h="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GB" dirty="0" err="1">
                <a:solidFill>
                  <a:schemeClr val="tx1"/>
                </a:solidFill>
              </a:rPr>
              <a:t>Softmax</a:t>
            </a:r>
            <a:endParaRPr lang="en-GB" dirty="0">
              <a:solidFill>
                <a:schemeClr val="tx1"/>
              </a:solidFill>
            </a:endParaRPr>
          </a:p>
        </p:txBody>
      </p:sp>
      <p:sp>
        <p:nvSpPr>
          <p:cNvPr id="27" name="Rectangle 26">
            <a:extLst>
              <a:ext uri="{FF2B5EF4-FFF2-40B4-BE49-F238E27FC236}">
                <a16:creationId xmlns:a16="http://schemas.microsoft.com/office/drawing/2014/main" id="{6C0C6372-EBEB-4695-A697-E2E10B839C68}"/>
              </a:ext>
            </a:extLst>
          </p:cNvPr>
          <p:cNvSpPr/>
          <p:nvPr/>
        </p:nvSpPr>
        <p:spPr>
          <a:xfrm>
            <a:off x="4785391" y="4552672"/>
            <a:ext cx="1563748" cy="432000"/>
          </a:xfrm>
          <a:prstGeom prst="rect">
            <a:avLst/>
          </a:prstGeom>
          <a:solidFill>
            <a:schemeClr val="accent3">
              <a:lumMod val="20000"/>
              <a:lumOff val="80000"/>
            </a:schemeClr>
          </a:solidFill>
          <a:ln w="38100">
            <a:solidFill>
              <a:schemeClr val="accent2">
                <a:lumMod val="90000"/>
                <a:lumOff val="10000"/>
              </a:schemeClr>
            </a:solidFill>
          </a:ln>
          <a:scene3d>
            <a:camera prst="orthographicFront"/>
            <a:lightRig rig="threePt" dir="t">
              <a:rot lat="0" lon="0" rev="1200000"/>
            </a:lightRig>
          </a:scene3d>
          <a:sp3d extrusionH="609600" prstMaterial="metal"/>
        </p:spPr>
        <p:style>
          <a:lnRef idx="0">
            <a:schemeClr val="accent2"/>
          </a:lnRef>
          <a:fillRef idx="3">
            <a:schemeClr val="accent2"/>
          </a:fillRef>
          <a:effectRef idx="3">
            <a:schemeClr val="accent2"/>
          </a:effectRef>
          <a:fontRef idx="minor">
            <a:schemeClr val="lt1"/>
          </a:fontRef>
        </p:style>
        <p:txBody>
          <a:bodyPr rtlCol="0" anchor="ctr"/>
          <a:lstStyle/>
          <a:p>
            <a:pPr algn="ctr"/>
            <a:r>
              <a:rPr lang="en-GB" dirty="0" err="1">
                <a:solidFill>
                  <a:schemeClr val="tx1"/>
                </a:solidFill>
              </a:rPr>
              <a:t>Dense+ReLU</a:t>
            </a:r>
            <a:endParaRPr lang="en-GB" dirty="0">
              <a:solidFill>
                <a:schemeClr val="tx1"/>
              </a:solidFill>
            </a:endParaRPr>
          </a:p>
        </p:txBody>
      </p:sp>
      <p:sp>
        <p:nvSpPr>
          <p:cNvPr id="28" name="Rectangle 27">
            <a:extLst>
              <a:ext uri="{FF2B5EF4-FFF2-40B4-BE49-F238E27FC236}">
                <a16:creationId xmlns:a16="http://schemas.microsoft.com/office/drawing/2014/main" id="{39A0A2ED-C59B-4B03-9489-A6881E9C33CF}"/>
              </a:ext>
            </a:extLst>
          </p:cNvPr>
          <p:cNvSpPr/>
          <p:nvPr/>
        </p:nvSpPr>
        <p:spPr>
          <a:xfrm>
            <a:off x="3175387" y="4558122"/>
            <a:ext cx="1479270" cy="432000"/>
          </a:xfrm>
          <a:prstGeom prst="rect">
            <a:avLst/>
          </a:prstGeom>
          <a:solidFill>
            <a:srgbClr val="FFB9B9"/>
          </a:solidFill>
          <a:ln w="38100">
            <a:solidFill>
              <a:srgbClr val="920000"/>
            </a:solidFill>
          </a:ln>
          <a:scene3d>
            <a:camera prst="orthographicFront"/>
            <a:lightRig rig="threePt" dir="t">
              <a:rot lat="0" lon="0" rev="1200000"/>
            </a:lightRig>
          </a:scene3d>
          <a:sp3d extrusionH="508000" prstMaterial="metal">
            <a:bevelT w="0" h="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GB" dirty="0">
                <a:solidFill>
                  <a:schemeClr val="tx1"/>
                </a:solidFill>
              </a:rPr>
              <a:t>MaxPool2D</a:t>
            </a:r>
          </a:p>
        </p:txBody>
      </p:sp>
      <p:sp>
        <p:nvSpPr>
          <p:cNvPr id="29" name="Rectangle 28">
            <a:extLst>
              <a:ext uri="{FF2B5EF4-FFF2-40B4-BE49-F238E27FC236}">
                <a16:creationId xmlns:a16="http://schemas.microsoft.com/office/drawing/2014/main" id="{5EDEFEB3-6ED2-4DFC-B9D7-D22B0B99F99B}"/>
              </a:ext>
            </a:extLst>
          </p:cNvPr>
          <p:cNvSpPr/>
          <p:nvPr/>
        </p:nvSpPr>
        <p:spPr>
          <a:xfrm>
            <a:off x="1122003" y="4558122"/>
            <a:ext cx="1880946" cy="432000"/>
          </a:xfrm>
          <a:prstGeom prst="rect">
            <a:avLst/>
          </a:prstGeom>
          <a:solidFill>
            <a:schemeClr val="bg1"/>
          </a:solidFill>
          <a:ln w="38100">
            <a:solidFill>
              <a:schemeClr val="tx1">
                <a:lumMod val="65000"/>
                <a:lumOff val="35000"/>
              </a:schemeClr>
            </a:solidFill>
          </a:ln>
          <a:scene3d>
            <a:camera prst="orthographicFront"/>
            <a:lightRig rig="threePt" dir="t">
              <a:rot lat="0" lon="0" rev="1200000"/>
            </a:lightRig>
          </a:scene3d>
          <a:sp3d extrusionH="508000" prstMaterial="metal">
            <a:bevelT w="0" h="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GB" dirty="0">
                <a:solidFill>
                  <a:schemeClr val="tx1"/>
                </a:solidFill>
              </a:rPr>
              <a:t>Conv2D+ReLU</a:t>
            </a:r>
          </a:p>
        </p:txBody>
      </p:sp>
      <p:sp>
        <p:nvSpPr>
          <p:cNvPr id="4" name="TextBox 3">
            <a:extLst>
              <a:ext uri="{FF2B5EF4-FFF2-40B4-BE49-F238E27FC236}">
                <a16:creationId xmlns:a16="http://schemas.microsoft.com/office/drawing/2014/main" id="{0107DD6D-ABB4-47BF-BB95-EBCDA7A953D6}"/>
              </a:ext>
            </a:extLst>
          </p:cNvPr>
          <p:cNvSpPr txBox="1"/>
          <p:nvPr/>
        </p:nvSpPr>
        <p:spPr>
          <a:xfrm>
            <a:off x="4733795" y="895129"/>
            <a:ext cx="4046822" cy="369332"/>
          </a:xfrm>
          <a:prstGeom prst="rect">
            <a:avLst/>
          </a:prstGeom>
          <a:noFill/>
        </p:spPr>
        <p:txBody>
          <a:bodyPr wrap="square" rtlCol="0">
            <a:spAutoFit/>
          </a:bodyPr>
          <a:lstStyle/>
          <a:p>
            <a:r>
              <a:rPr lang="en-GB" dirty="0"/>
              <a:t>[P(</a:t>
            </a:r>
            <a:r>
              <a:rPr lang="en-GB" dirty="0" err="1"/>
              <a:t>tench</a:t>
            </a:r>
            <a:r>
              <a:rPr lang="en-GB" dirty="0"/>
              <a:t>), P(goldfish),…,P(tabby),…]</a:t>
            </a:r>
          </a:p>
        </p:txBody>
      </p:sp>
      <p:cxnSp>
        <p:nvCxnSpPr>
          <p:cNvPr id="20" name="Straight Connector 19">
            <a:extLst>
              <a:ext uri="{FF2B5EF4-FFF2-40B4-BE49-F238E27FC236}">
                <a16:creationId xmlns:a16="http://schemas.microsoft.com/office/drawing/2014/main" id="{B57C8795-2985-4D38-96AD-E34E1DCABD58}"/>
              </a:ext>
            </a:extLst>
          </p:cNvPr>
          <p:cNvCxnSpPr/>
          <p:nvPr/>
        </p:nvCxnSpPr>
        <p:spPr>
          <a:xfrm flipH="1" flipV="1">
            <a:off x="4845363" y="1283007"/>
            <a:ext cx="2549906" cy="157149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31" name="Straight Connector 30">
            <a:extLst>
              <a:ext uri="{FF2B5EF4-FFF2-40B4-BE49-F238E27FC236}">
                <a16:creationId xmlns:a16="http://schemas.microsoft.com/office/drawing/2014/main" id="{07521B01-010A-4CDA-895C-CE6A0AE82270}"/>
              </a:ext>
            </a:extLst>
          </p:cNvPr>
          <p:cNvCxnSpPr/>
          <p:nvPr/>
        </p:nvCxnSpPr>
        <p:spPr>
          <a:xfrm flipV="1">
            <a:off x="7972438" y="1283007"/>
            <a:ext cx="517221" cy="1693286"/>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5" name="TextBox 4">
            <a:extLst>
              <a:ext uri="{FF2B5EF4-FFF2-40B4-BE49-F238E27FC236}">
                <a16:creationId xmlns:a16="http://schemas.microsoft.com/office/drawing/2014/main" id="{791D2003-9BB1-4F10-AF05-D17D59D05912}"/>
              </a:ext>
            </a:extLst>
          </p:cNvPr>
          <p:cNvSpPr txBox="1"/>
          <p:nvPr/>
        </p:nvSpPr>
        <p:spPr>
          <a:xfrm>
            <a:off x="1579814" y="3346317"/>
            <a:ext cx="2895665" cy="646331"/>
          </a:xfrm>
          <a:prstGeom prst="rect">
            <a:avLst/>
          </a:prstGeom>
          <a:noFill/>
        </p:spPr>
        <p:txBody>
          <a:bodyPr wrap="square" rtlCol="0">
            <a:spAutoFit/>
          </a:bodyPr>
          <a:lstStyle/>
          <a:p>
            <a:r>
              <a:rPr lang="en-GB" dirty="0"/>
              <a:t>138’357’544 parameters</a:t>
            </a:r>
          </a:p>
          <a:p>
            <a:r>
              <a:rPr lang="en-GB" dirty="0"/>
              <a:t>1’200’000 training images</a:t>
            </a:r>
          </a:p>
        </p:txBody>
      </p:sp>
    </p:spTree>
    <p:extLst>
      <p:ext uri="{BB962C8B-B14F-4D97-AF65-F5344CB8AC3E}">
        <p14:creationId xmlns:p14="http://schemas.microsoft.com/office/powerpoint/2010/main" val="152636495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STRAZENECA" val="TEMPLATE04"/>
</p:tagLst>
</file>

<file path=ppt/tags/tag2.xml><?xml version="1.0" encoding="utf-8"?>
<p:tagLst xmlns:a="http://schemas.openxmlformats.org/drawingml/2006/main" xmlns:r="http://schemas.openxmlformats.org/officeDocument/2006/relationships" xmlns:p="http://schemas.openxmlformats.org/presentationml/2006/main">
  <p:tag name="ASTRAZENECA" val="SMARTART"/>
</p:tagLst>
</file>

<file path=ppt/tags/tag3.xml><?xml version="1.0" encoding="utf-8"?>
<p:tagLst xmlns:a="http://schemas.openxmlformats.org/drawingml/2006/main" xmlns:r="http://schemas.openxmlformats.org/officeDocument/2006/relationships" xmlns:p="http://schemas.openxmlformats.org/presentationml/2006/main">
  <p:tag name="ASTRAZENECA" val="SMARTART"/>
</p:tagLst>
</file>

<file path=ppt/theme/theme1.xml><?xml version="1.0" encoding="utf-8"?>
<a:theme xmlns:a="http://schemas.openxmlformats.org/drawingml/2006/main" name="AZ Cover Slide Options">
  <a:themeElements>
    <a:clrScheme name="Custom 239">
      <a:dk1>
        <a:srgbClr val="000000"/>
      </a:dk1>
      <a:lt1>
        <a:srgbClr val="FFFFFF"/>
      </a:lt1>
      <a:dk2>
        <a:srgbClr val="830051"/>
      </a:dk2>
      <a:lt2>
        <a:srgbClr val="F0AB00"/>
      </a:lt2>
      <a:accent1>
        <a:srgbClr val="830051"/>
      </a:accent1>
      <a:accent2>
        <a:srgbClr val="003865"/>
      </a:accent2>
      <a:accent3>
        <a:srgbClr val="68D2DF"/>
      </a:accent3>
      <a:accent4>
        <a:srgbClr val="3C1053"/>
      </a:accent4>
      <a:accent5>
        <a:srgbClr val="C4D600"/>
      </a:accent5>
      <a:accent6>
        <a:srgbClr val="3F4444"/>
      </a:accent6>
      <a:hlink>
        <a:srgbClr val="003865"/>
      </a:hlink>
      <a:folHlink>
        <a:srgbClr val="9DB0AC"/>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16" id="{0A308D3E-1B74-F244-A7B9-7B11E35EF57F}" vid="{486903CA-157C-8D40-9E45-A33364036335}"/>
    </a:ext>
  </a:extLst>
</a:theme>
</file>

<file path=ppt/theme/theme2.xml><?xml version="1.0" encoding="utf-8"?>
<a:theme xmlns:a="http://schemas.openxmlformats.org/drawingml/2006/main" name="AZ Divider Slide Options">
  <a:themeElements>
    <a:clrScheme name="Custom 203">
      <a:dk1>
        <a:srgbClr val="000000"/>
      </a:dk1>
      <a:lt1>
        <a:srgbClr val="FFFFFF"/>
      </a:lt1>
      <a:dk2>
        <a:srgbClr val="830051"/>
      </a:dk2>
      <a:lt2>
        <a:srgbClr val="F0AB00"/>
      </a:lt2>
      <a:accent1>
        <a:srgbClr val="830051"/>
      </a:accent1>
      <a:accent2>
        <a:srgbClr val="003865"/>
      </a:accent2>
      <a:accent3>
        <a:srgbClr val="68D2DF"/>
      </a:accent3>
      <a:accent4>
        <a:srgbClr val="3C1053"/>
      </a:accent4>
      <a:accent5>
        <a:srgbClr val="C4D600"/>
      </a:accent5>
      <a:accent6>
        <a:srgbClr val="3F4444"/>
      </a:accent6>
      <a:hlink>
        <a:srgbClr val="003865"/>
      </a:hlink>
      <a:folHlink>
        <a:srgbClr val="9DA7AC"/>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16" id="{0A308D3E-1B74-F244-A7B9-7B11E35EF57F}" vid="{22F59B28-75E4-FA47-BEF3-42A69DD73B76}"/>
    </a:ext>
  </a:extLst>
</a:theme>
</file>

<file path=ppt/theme/theme3.xml><?xml version="1.0" encoding="utf-8"?>
<a:theme xmlns:a="http://schemas.openxmlformats.org/drawingml/2006/main" name="AZ Divider Slide Options - Colours">
  <a:themeElements>
    <a:clrScheme name="Custom 203">
      <a:dk1>
        <a:srgbClr val="000000"/>
      </a:dk1>
      <a:lt1>
        <a:srgbClr val="FFFFFF"/>
      </a:lt1>
      <a:dk2>
        <a:srgbClr val="830051"/>
      </a:dk2>
      <a:lt2>
        <a:srgbClr val="F0AB00"/>
      </a:lt2>
      <a:accent1>
        <a:srgbClr val="830051"/>
      </a:accent1>
      <a:accent2>
        <a:srgbClr val="003865"/>
      </a:accent2>
      <a:accent3>
        <a:srgbClr val="68D2DF"/>
      </a:accent3>
      <a:accent4>
        <a:srgbClr val="3C1053"/>
      </a:accent4>
      <a:accent5>
        <a:srgbClr val="C4D600"/>
      </a:accent5>
      <a:accent6>
        <a:srgbClr val="3F4444"/>
      </a:accent6>
      <a:hlink>
        <a:srgbClr val="003865"/>
      </a:hlink>
      <a:folHlink>
        <a:srgbClr val="9DA7AC"/>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16" id="{0A308D3E-1B74-F244-A7B9-7B11E35EF57F}" vid="{9A6155BA-EA37-0947-B12D-0BABB2E4DF97}"/>
    </a:ext>
  </a:extLst>
</a:theme>
</file>

<file path=ppt/theme/theme4.xml><?xml version="1.0" encoding="utf-8"?>
<a:theme xmlns:a="http://schemas.openxmlformats.org/drawingml/2006/main" name="AZ General Master Slide Options">
  <a:themeElements>
    <a:clrScheme name="Custom 203">
      <a:dk1>
        <a:srgbClr val="000000"/>
      </a:dk1>
      <a:lt1>
        <a:srgbClr val="FFFFFF"/>
      </a:lt1>
      <a:dk2>
        <a:srgbClr val="830051"/>
      </a:dk2>
      <a:lt2>
        <a:srgbClr val="F0AB00"/>
      </a:lt2>
      <a:accent1>
        <a:srgbClr val="830051"/>
      </a:accent1>
      <a:accent2>
        <a:srgbClr val="003865"/>
      </a:accent2>
      <a:accent3>
        <a:srgbClr val="68D2DF"/>
      </a:accent3>
      <a:accent4>
        <a:srgbClr val="3C1053"/>
      </a:accent4>
      <a:accent5>
        <a:srgbClr val="C4D600"/>
      </a:accent5>
      <a:accent6>
        <a:srgbClr val="3F4444"/>
      </a:accent6>
      <a:hlink>
        <a:srgbClr val="003865"/>
      </a:hlink>
      <a:folHlink>
        <a:srgbClr val="9DA7AC"/>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16" id="{0A308D3E-1B74-F244-A7B9-7B11E35EF57F}" vid="{8D2D6F2B-54FA-C94B-8B40-C7D4069E8150}"/>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blank</Template>
  <TotalTime>1232</TotalTime>
  <Words>1335</Words>
  <Application>Microsoft Office PowerPoint</Application>
  <PresentationFormat>On-screen Show (16:9)</PresentationFormat>
  <Paragraphs>312</Paragraphs>
  <Slides>41</Slides>
  <Notes>9</Notes>
  <HiddenSlides>0</HiddenSlides>
  <MMClips>0</MMClips>
  <ScaleCrop>false</ScaleCrop>
  <HeadingPairs>
    <vt:vector size="6" baseType="variant">
      <vt:variant>
        <vt:lpstr>Fonts Used</vt:lpstr>
      </vt:variant>
      <vt:variant>
        <vt:i4>4</vt:i4>
      </vt:variant>
      <vt:variant>
        <vt:lpstr>Theme</vt:lpstr>
      </vt:variant>
      <vt:variant>
        <vt:i4>4</vt:i4>
      </vt:variant>
      <vt:variant>
        <vt:lpstr>Slide Titles</vt:lpstr>
      </vt:variant>
      <vt:variant>
        <vt:i4>41</vt:i4>
      </vt:variant>
    </vt:vector>
  </HeadingPairs>
  <TitlesOfParts>
    <vt:vector size="49" baseType="lpstr">
      <vt:lpstr>Arial</vt:lpstr>
      <vt:lpstr>Calibri</vt:lpstr>
      <vt:lpstr>Georgia</vt:lpstr>
      <vt:lpstr>Wingdings</vt:lpstr>
      <vt:lpstr>AZ Cover Slide Options</vt:lpstr>
      <vt:lpstr>AZ Divider Slide Options</vt:lpstr>
      <vt:lpstr>AZ Divider Slide Options - Colours</vt:lpstr>
      <vt:lpstr>AZ General Master Slide Options</vt:lpstr>
      <vt:lpstr>Deep Learning and Image Analytics in Drug Discovery</vt:lpstr>
      <vt:lpstr>Outline</vt:lpstr>
      <vt:lpstr>Imaging in Drug Development</vt:lpstr>
      <vt:lpstr>Fluorescence Microscopy and Analysis</vt:lpstr>
      <vt:lpstr>Hierarchy of AI Applications</vt:lpstr>
      <vt:lpstr>Challenges applying Deep Learning to BioImaging</vt:lpstr>
      <vt:lpstr>Image Classification using Transfer Learning</vt:lpstr>
      <vt:lpstr>Imaging Screen – identify compounds which cause desired effect</vt:lpstr>
      <vt:lpstr>VGG16 architecture</vt:lpstr>
      <vt:lpstr>Transfer Learning</vt:lpstr>
      <vt:lpstr>Transfer Learning</vt:lpstr>
      <vt:lpstr>Transfer Learning</vt:lpstr>
      <vt:lpstr>Transfer Learning</vt:lpstr>
      <vt:lpstr>Transfer Learning</vt:lpstr>
      <vt:lpstr>Handling Different Image Sizes</vt:lpstr>
      <vt:lpstr>Handling Different Image Sizes</vt:lpstr>
      <vt:lpstr>Handling Different Image Sizes</vt:lpstr>
      <vt:lpstr>Handling Different Image Sizes</vt:lpstr>
      <vt:lpstr>Application to Cellular Screening</vt:lpstr>
      <vt:lpstr>Image Segmentation</vt:lpstr>
      <vt:lpstr>Single Cell Analysis</vt:lpstr>
      <vt:lpstr>Single Cell Analysis</vt:lpstr>
      <vt:lpstr>Single Cell Analysis</vt:lpstr>
      <vt:lpstr>Single Cell Segmentation – Without Fluorescent Markers</vt:lpstr>
      <vt:lpstr>Single Cell Segmentation – Without Fluorescent Markers</vt:lpstr>
      <vt:lpstr>Single Cell Segmentation – Without Fluorescent Markers</vt:lpstr>
      <vt:lpstr>U-net architecture</vt:lpstr>
      <vt:lpstr>Downscaling Block</vt:lpstr>
      <vt:lpstr>Upscaling Block</vt:lpstr>
      <vt:lpstr>Upscaling Block</vt:lpstr>
      <vt:lpstr>Upscaling Block</vt:lpstr>
      <vt:lpstr>Final layers</vt:lpstr>
      <vt:lpstr>Modifications for Cellular Imaging</vt:lpstr>
      <vt:lpstr>U-net application</vt:lpstr>
      <vt:lpstr>Label-free Semantic Segmentation for Assay Multiplexing –  more biology at lower cost</vt:lpstr>
      <vt:lpstr>General image segmentation workflow</vt:lpstr>
      <vt:lpstr>Cell Division Cycle – more information from fewer labels</vt:lpstr>
      <vt:lpstr>Digital Multiplexing</vt:lpstr>
      <vt:lpstr>Image to Image translation</vt:lpstr>
      <vt:lpstr>Summary</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Deep Learning and Image Processing</dc:title>
  <dc:creator>Corrigan, Adam</dc:creator>
  <cp:keywords>16:9</cp:keywords>
  <dc:description>v1.0</dc:description>
  <cp:lastModifiedBy>Corrigan, Adam</cp:lastModifiedBy>
  <cp:revision>18</cp:revision>
  <cp:lastPrinted>2019-03-07T11:44:41Z</cp:lastPrinted>
  <dcterms:created xsi:type="dcterms:W3CDTF">2019-02-26T16:43:41Z</dcterms:created>
  <dcterms:modified xsi:type="dcterms:W3CDTF">2019-03-07T17:21:04Z</dcterms:modified>
  <cp:category>Template</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lient">
    <vt:lpwstr>AstraZeneca</vt:lpwstr>
  </property>
  <property fmtid="{D5CDD505-2E9C-101B-9397-08002B2CF9AE}" pid="3" name="Language">
    <vt:lpwstr>English (UK)</vt:lpwstr>
  </property>
  <property fmtid="{D5CDD505-2E9C-101B-9397-08002B2CF9AE}" pid="4" name="Owner">
    <vt:lpwstr>P L Kessler</vt:lpwstr>
  </property>
  <property fmtid="{D5CDD505-2E9C-101B-9397-08002B2CF9AE}" pid="5" name="Project">
    <vt:lpwstr>The Chase</vt:lpwstr>
  </property>
  <property fmtid="{D5CDD505-2E9C-101B-9397-08002B2CF9AE}" pid="6" name="Publisher">
    <vt:lpwstr>Kessler Associates</vt:lpwstr>
  </property>
</Properties>
</file>